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1b43bf2da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157b247a241c7"/>
  </p:sldMasterIdLst>
  <p:sldIdLst>
    <p:sldId xmlns:r="http://schemas.openxmlformats.org/officeDocument/2006/relationships" id="256" r:id="Rc2013e8fa6fe4bab"/>
    <p:sldId xmlns:r="http://schemas.openxmlformats.org/officeDocument/2006/relationships" id="257" r:id="R835ff752183d4c75"/>
    <p:sldId xmlns:r="http://schemas.openxmlformats.org/officeDocument/2006/relationships" id="258" r:id="R6e30034145dd4c8d"/>
    <p:sldId xmlns:r="http://schemas.openxmlformats.org/officeDocument/2006/relationships" id="259" r:id="R9cb6d38e206c4658"/>
    <p:sldId xmlns:r="http://schemas.openxmlformats.org/officeDocument/2006/relationships" id="260" r:id="Rb4e2cd1bae8d4023"/>
    <p:sldId xmlns:r="http://schemas.openxmlformats.org/officeDocument/2006/relationships" id="261" r:id="R03b075533e034202"/>
    <p:sldId xmlns:r="http://schemas.openxmlformats.org/officeDocument/2006/relationships" id="262" r:id="Rbad69672c0c6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157b247a241c7" /><Relationship Type="http://schemas.openxmlformats.org/officeDocument/2006/relationships/slide" Target="/ppt/slides/slide1.xml" Id="Rc2013e8fa6fe4bab" /><Relationship Type="http://schemas.openxmlformats.org/officeDocument/2006/relationships/slide" Target="/ppt/slides/slide2.xml" Id="R835ff752183d4c75" /><Relationship Type="http://schemas.openxmlformats.org/officeDocument/2006/relationships/slide" Target="/ppt/slides/slide3.xml" Id="R6e30034145dd4c8d" /><Relationship Type="http://schemas.openxmlformats.org/officeDocument/2006/relationships/slide" Target="/ppt/slides/slide4.xml" Id="R9cb6d38e206c4658" /><Relationship Type="http://schemas.openxmlformats.org/officeDocument/2006/relationships/slide" Target="/ppt/slides/slide5.xml" Id="Rb4e2cd1bae8d4023" /><Relationship Type="http://schemas.openxmlformats.org/officeDocument/2006/relationships/slide" Target="/ppt/slides/slide6.xml" Id="R03b075533e034202" /><Relationship Type="http://schemas.openxmlformats.org/officeDocument/2006/relationships/slide" Target="/ppt/slides/slide7.xml" Id="Rbad69672c0c6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f0f606f5e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dac074a104f54" /><Relationship Type="http://schemas.openxmlformats.org/officeDocument/2006/relationships/theme" Target="/ppt/slideMasters/theme/theme1.xml" Id="Re90bcfefed35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dac074a104f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0fd5f6faa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f9468332647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84545ac6b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dbd4076c9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915f20d3f43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af124542d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c71605747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GENERIC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GENERIC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GENERIC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GENERIC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GENERIC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GENERIC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706 579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GENERIC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WALDEMAR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GENERIC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989 226 312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GENERIC INVEST AS</a:t>
            </a:r>
          </a:p>
        </p:txBody>
      </p:sp>
    </p:spTree>
  </p:cSld>
  <p:clrMapOvr>
    <a:masterClrMapping xmlns:a="http://schemas.openxmlformats.org/drawingml/2006/main"/>
  </p:clrMapOvr>
</p:sld>
</file>