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37e9d9eb2642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191392744b478f"/>
  </p:sldMasterIdLst>
  <p:sldIdLst>
    <p:sldId xmlns:r="http://schemas.openxmlformats.org/officeDocument/2006/relationships" id="256" r:id="R910e72bff56341a7"/>
    <p:sldId xmlns:r="http://schemas.openxmlformats.org/officeDocument/2006/relationships" id="257" r:id="Ra5059c7678454130"/>
    <p:sldId xmlns:r="http://schemas.openxmlformats.org/officeDocument/2006/relationships" id="258" r:id="R308de15f15e54af6"/>
    <p:sldId xmlns:r="http://schemas.openxmlformats.org/officeDocument/2006/relationships" id="259" r:id="Rd58ae45e658e4209"/>
    <p:sldId xmlns:r="http://schemas.openxmlformats.org/officeDocument/2006/relationships" id="260" r:id="Rf05ed4a9e3a54953"/>
    <p:sldId xmlns:r="http://schemas.openxmlformats.org/officeDocument/2006/relationships" id="261" r:id="Rce89c5db22cf4f73"/>
    <p:sldId xmlns:r="http://schemas.openxmlformats.org/officeDocument/2006/relationships" id="262" r:id="R1aa5e71e17ec48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191392744b478f" /><Relationship Type="http://schemas.openxmlformats.org/officeDocument/2006/relationships/slide" Target="/ppt/slides/slide1.xml" Id="R910e72bff56341a7" /><Relationship Type="http://schemas.openxmlformats.org/officeDocument/2006/relationships/slide" Target="/ppt/slides/slide2.xml" Id="Ra5059c7678454130" /><Relationship Type="http://schemas.openxmlformats.org/officeDocument/2006/relationships/slide" Target="/ppt/slides/slide3.xml" Id="R308de15f15e54af6" /><Relationship Type="http://schemas.openxmlformats.org/officeDocument/2006/relationships/slide" Target="/ppt/slides/slide4.xml" Id="Rd58ae45e658e4209" /><Relationship Type="http://schemas.openxmlformats.org/officeDocument/2006/relationships/slide" Target="/ppt/slides/slide5.xml" Id="Rf05ed4a9e3a54953" /><Relationship Type="http://schemas.openxmlformats.org/officeDocument/2006/relationships/slide" Target="/ppt/slides/slide6.xml" Id="Rce89c5db22cf4f73" /><Relationship Type="http://schemas.openxmlformats.org/officeDocument/2006/relationships/slide" Target="/ppt/slides/slide7.xml" Id="R1aa5e71e17ec48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426d426acb41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09dae49db43de" /><Relationship Type="http://schemas.openxmlformats.org/officeDocument/2006/relationships/theme" Target="/ppt/slideMasters/theme/theme1.xml" Id="R9cd17d520c254f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609dae49db43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b89f2503845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5daba4da041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bac1a6b4d43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5af2b61484e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a17203d5d49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d376921aa47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650bc31bd4c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LMD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LMD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743 478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743 478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DALEN LEIF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989 226 037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LMD HOLDING AS</a:t>
            </a:r>
          </a:p>
        </p:txBody>
      </p:sp>
    </p:spTree>
  </p:cSld>
  <p:clrMapOvr>
    <a:masterClrMapping xmlns:a="http://schemas.openxmlformats.org/drawingml/2006/main"/>
  </p:clrMapOvr>
</p:sld>
</file>