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c26e77a110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e8b0603ac480d"/>
  </p:sldMasterIdLst>
  <p:sldIdLst>
    <p:sldId xmlns:r="http://schemas.openxmlformats.org/officeDocument/2006/relationships" id="256" r:id="Re4fb5d2b8e104ff3"/>
    <p:sldId xmlns:r="http://schemas.openxmlformats.org/officeDocument/2006/relationships" id="257" r:id="R23e3732a4bc44c78"/>
    <p:sldId xmlns:r="http://schemas.openxmlformats.org/officeDocument/2006/relationships" id="258" r:id="R41ef4e9f283d4a75"/>
    <p:sldId xmlns:r="http://schemas.openxmlformats.org/officeDocument/2006/relationships" id="259" r:id="R9e74cacd7f874cac"/>
    <p:sldId xmlns:r="http://schemas.openxmlformats.org/officeDocument/2006/relationships" id="260" r:id="R53d9ac88cca14c8a"/>
    <p:sldId xmlns:r="http://schemas.openxmlformats.org/officeDocument/2006/relationships" id="261" r:id="Ra767fb689dd2463e"/>
    <p:sldId xmlns:r="http://schemas.openxmlformats.org/officeDocument/2006/relationships" id="262" r:id="R8c7f73566319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e8b0603ac480d" /><Relationship Type="http://schemas.openxmlformats.org/officeDocument/2006/relationships/slide" Target="/ppt/slides/slide1.xml" Id="Re4fb5d2b8e104ff3" /><Relationship Type="http://schemas.openxmlformats.org/officeDocument/2006/relationships/slide" Target="/ppt/slides/slide2.xml" Id="R23e3732a4bc44c78" /><Relationship Type="http://schemas.openxmlformats.org/officeDocument/2006/relationships/slide" Target="/ppt/slides/slide3.xml" Id="R41ef4e9f283d4a75" /><Relationship Type="http://schemas.openxmlformats.org/officeDocument/2006/relationships/slide" Target="/ppt/slides/slide4.xml" Id="R9e74cacd7f874cac" /><Relationship Type="http://schemas.openxmlformats.org/officeDocument/2006/relationships/slide" Target="/ppt/slides/slide5.xml" Id="R53d9ac88cca14c8a" /><Relationship Type="http://schemas.openxmlformats.org/officeDocument/2006/relationships/slide" Target="/ppt/slides/slide6.xml" Id="Ra767fb689dd2463e" /><Relationship Type="http://schemas.openxmlformats.org/officeDocument/2006/relationships/slide" Target="/ppt/slides/slide7.xml" Id="R8c7f73566319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775817013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b84b4d5974eb0" /><Relationship Type="http://schemas.openxmlformats.org/officeDocument/2006/relationships/theme" Target="/ppt/slideMasters/theme/theme1.xml" Id="Rd9981e452a54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b84b4d597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61803e34748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6454a5c9844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298af210c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46b188e84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a9e5db19d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571300365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c53e2ef5140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GREBSTAD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GREBSTAD HOLDING AS ble etablert [år] og holder til i Lauvstad.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−9 019 666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1 114 830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ELISABET EGGESBØ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PAUL GREBSTAD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Grebstad, Dalsfjordvegen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6133 Lauvstad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ida.eggesbo@gmail.com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989 226 002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