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3d5ec8ac6444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1e7911f6714b29"/>
  </p:sldMasterIdLst>
  <p:sldIdLst>
    <p:sldId xmlns:r="http://schemas.openxmlformats.org/officeDocument/2006/relationships" id="256" r:id="R7398b544b91f4f34"/>
    <p:sldId xmlns:r="http://schemas.openxmlformats.org/officeDocument/2006/relationships" id="257" r:id="R05856a339dff4aea"/>
    <p:sldId xmlns:r="http://schemas.openxmlformats.org/officeDocument/2006/relationships" id="258" r:id="R176a5f41437f4137"/>
    <p:sldId xmlns:r="http://schemas.openxmlformats.org/officeDocument/2006/relationships" id="259" r:id="R6eab838c14ce4e45"/>
    <p:sldId xmlns:r="http://schemas.openxmlformats.org/officeDocument/2006/relationships" id="260" r:id="R2bc4ae678ba14dcf"/>
    <p:sldId xmlns:r="http://schemas.openxmlformats.org/officeDocument/2006/relationships" id="261" r:id="Rc3087b8fb6fb45e2"/>
    <p:sldId xmlns:r="http://schemas.openxmlformats.org/officeDocument/2006/relationships" id="262" r:id="Rafda081039474e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1e7911f6714b29" /><Relationship Type="http://schemas.openxmlformats.org/officeDocument/2006/relationships/slide" Target="/ppt/slides/slide1.xml" Id="R7398b544b91f4f34" /><Relationship Type="http://schemas.openxmlformats.org/officeDocument/2006/relationships/slide" Target="/ppt/slides/slide2.xml" Id="R05856a339dff4aea" /><Relationship Type="http://schemas.openxmlformats.org/officeDocument/2006/relationships/slide" Target="/ppt/slides/slide3.xml" Id="R176a5f41437f4137" /><Relationship Type="http://schemas.openxmlformats.org/officeDocument/2006/relationships/slide" Target="/ppt/slides/slide4.xml" Id="R6eab838c14ce4e45" /><Relationship Type="http://schemas.openxmlformats.org/officeDocument/2006/relationships/slide" Target="/ppt/slides/slide5.xml" Id="R2bc4ae678ba14dcf" /><Relationship Type="http://schemas.openxmlformats.org/officeDocument/2006/relationships/slide" Target="/ppt/slides/slide6.xml" Id="Rc3087b8fb6fb45e2" /><Relationship Type="http://schemas.openxmlformats.org/officeDocument/2006/relationships/slide" Target="/ppt/slides/slide7.xml" Id="Rafda081039474e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7f7766d2149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c5133ae4a4f9a" /><Relationship Type="http://schemas.openxmlformats.org/officeDocument/2006/relationships/theme" Target="/ppt/slideMasters/theme/theme1.xml" Id="Rf5eedf0ee6c54a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ec5133ae4a4f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c324986b747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6c886e19d49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7b743e6f44d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e88dfafb54a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0d5b3a73a47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2580ae9b04b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1a11d413549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GREBSTAD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GREBSTAD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GREBSTAD HOLDING AS ble etablert [år] og holder til i Lauvstad.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GREBSTAD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GREBSTAD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GREBSTAD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10 109 496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10 117 496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GREBSTAD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EGGESBØ IDA ELISABET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GREBSTAD JON PAUL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GREBSTAD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 Grebstad, Dalsfjordvegen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6133 Lauvstad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989 226 002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GREBSTAD HOLDING AS</a:t>
            </a:r>
          </a:p>
        </p:txBody>
      </p:sp>
    </p:spTree>
  </p:cSld>
  <p:clrMapOvr>
    <a:masterClrMapping xmlns:a="http://schemas.openxmlformats.org/drawingml/2006/main"/>
  </p:clrMapOvr>
</p:sld>
</file>