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156138bb442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1887832ec478e"/>
  </p:sldMasterIdLst>
  <p:sldIdLst>
    <p:sldId xmlns:r="http://schemas.openxmlformats.org/officeDocument/2006/relationships" id="256" r:id="R9f9769c61cad4ae1"/>
    <p:sldId xmlns:r="http://schemas.openxmlformats.org/officeDocument/2006/relationships" id="257" r:id="Re8b4e54a3e6e403f"/>
    <p:sldId xmlns:r="http://schemas.openxmlformats.org/officeDocument/2006/relationships" id="258" r:id="Ra5634e8bcc21414e"/>
    <p:sldId xmlns:r="http://schemas.openxmlformats.org/officeDocument/2006/relationships" id="259" r:id="R3853d2893b5b4c81"/>
    <p:sldId xmlns:r="http://schemas.openxmlformats.org/officeDocument/2006/relationships" id="260" r:id="R17e76a3d20b947e9"/>
    <p:sldId xmlns:r="http://schemas.openxmlformats.org/officeDocument/2006/relationships" id="261" r:id="Rd18eb6677ea84473"/>
    <p:sldId xmlns:r="http://schemas.openxmlformats.org/officeDocument/2006/relationships" id="262" r:id="Rd808e02245b6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1887832ec478e" /><Relationship Type="http://schemas.openxmlformats.org/officeDocument/2006/relationships/slide" Target="/ppt/slides/slide1.xml" Id="R9f9769c61cad4ae1" /><Relationship Type="http://schemas.openxmlformats.org/officeDocument/2006/relationships/slide" Target="/ppt/slides/slide2.xml" Id="Re8b4e54a3e6e403f" /><Relationship Type="http://schemas.openxmlformats.org/officeDocument/2006/relationships/slide" Target="/ppt/slides/slide3.xml" Id="Ra5634e8bcc21414e" /><Relationship Type="http://schemas.openxmlformats.org/officeDocument/2006/relationships/slide" Target="/ppt/slides/slide4.xml" Id="R3853d2893b5b4c81" /><Relationship Type="http://schemas.openxmlformats.org/officeDocument/2006/relationships/slide" Target="/ppt/slides/slide5.xml" Id="R17e76a3d20b947e9" /><Relationship Type="http://schemas.openxmlformats.org/officeDocument/2006/relationships/slide" Target="/ppt/slides/slide6.xml" Id="Rd18eb6677ea84473" /><Relationship Type="http://schemas.openxmlformats.org/officeDocument/2006/relationships/slide" Target="/ppt/slides/slide7.xml" Id="Rd808e02245b6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78bbc60e5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d4cd22e5a42f9" /><Relationship Type="http://schemas.openxmlformats.org/officeDocument/2006/relationships/theme" Target="/ppt/slideMasters/theme/theme1.xml" Id="R66fad0ab17434b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d4cd22e5a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e1232dbf6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4188d71ef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cf6fdd4f7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9e7b7809340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4f09a14e4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a41694f4a4b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b17da237a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TØSDAL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TØSDAL MASKINSTASJON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10 045 742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301 643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4 150 692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TØSDAL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Kuvågvegen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5209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989 225 898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TØSDAL MASKINSTASJON AS</a:t>
            </a:r>
          </a:p>
        </p:txBody>
      </p:sp>
    </p:spTree>
  </p:cSld>
  <p:clrMapOvr>
    <a:masterClrMapping xmlns:a="http://schemas.openxmlformats.org/drawingml/2006/main"/>
  </p:clrMapOvr>
</p:sld>
</file>