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b6a49ad481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2ea601460a4101"/>
  </p:sldMasterIdLst>
  <p:sldIdLst>
    <p:sldId xmlns:r="http://schemas.openxmlformats.org/officeDocument/2006/relationships" id="256" r:id="R76356a7d3d734936"/>
    <p:sldId xmlns:r="http://schemas.openxmlformats.org/officeDocument/2006/relationships" id="257" r:id="R41ffb25e75c34659"/>
    <p:sldId xmlns:r="http://schemas.openxmlformats.org/officeDocument/2006/relationships" id="258" r:id="Ra3b8ffc92e6c4fc1"/>
    <p:sldId xmlns:r="http://schemas.openxmlformats.org/officeDocument/2006/relationships" id="259" r:id="Ra3c73ac270ca4497"/>
    <p:sldId xmlns:r="http://schemas.openxmlformats.org/officeDocument/2006/relationships" id="260" r:id="Rb08b261585b64bb5"/>
    <p:sldId xmlns:r="http://schemas.openxmlformats.org/officeDocument/2006/relationships" id="261" r:id="Rdf1bdaacacbc4d3a"/>
    <p:sldId xmlns:r="http://schemas.openxmlformats.org/officeDocument/2006/relationships" id="262" r:id="R75f261512a1f41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2ea601460a4101" /><Relationship Type="http://schemas.openxmlformats.org/officeDocument/2006/relationships/slide" Target="/ppt/slides/slide1.xml" Id="R76356a7d3d734936" /><Relationship Type="http://schemas.openxmlformats.org/officeDocument/2006/relationships/slide" Target="/ppt/slides/slide2.xml" Id="R41ffb25e75c34659" /><Relationship Type="http://schemas.openxmlformats.org/officeDocument/2006/relationships/slide" Target="/ppt/slides/slide3.xml" Id="Ra3b8ffc92e6c4fc1" /><Relationship Type="http://schemas.openxmlformats.org/officeDocument/2006/relationships/slide" Target="/ppt/slides/slide4.xml" Id="Ra3c73ac270ca4497" /><Relationship Type="http://schemas.openxmlformats.org/officeDocument/2006/relationships/slide" Target="/ppt/slides/slide5.xml" Id="Rb08b261585b64bb5" /><Relationship Type="http://schemas.openxmlformats.org/officeDocument/2006/relationships/slide" Target="/ppt/slides/slide6.xml" Id="Rdf1bdaacacbc4d3a" /><Relationship Type="http://schemas.openxmlformats.org/officeDocument/2006/relationships/slide" Target="/ppt/slides/slide7.xml" Id="R75f261512a1f41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655588def49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66c1847094dc9" /><Relationship Type="http://schemas.openxmlformats.org/officeDocument/2006/relationships/theme" Target="/ppt/slideMasters/theme/theme1.xml" Id="Rf50c9e76e7a348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66c1847094d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c90668a2c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e254f93cf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2ccb0cad34a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bbd479d7547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d853598374e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73dcbfb6e4c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5b8cb78b741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IAT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−120 828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12 858 813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61 787 787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66 933 864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TANUM IVAR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Dråpen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989 225 650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IAT HOLDING AS</a:t>
            </a:r>
          </a:p>
        </p:txBody>
      </p:sp>
    </p:spTree>
  </p:cSld>
  <p:clrMapOvr>
    <a:masterClrMapping xmlns:a="http://schemas.openxmlformats.org/drawingml/2006/main"/>
  </p:clrMapOvr>
</p:sld>
</file>