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7cb38d90d640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969ea1b75c4b8c"/>
  </p:sldMasterIdLst>
  <p:sldIdLst>
    <p:sldId xmlns:r="http://schemas.openxmlformats.org/officeDocument/2006/relationships" id="256" r:id="Rfdf59309ea334b33"/>
    <p:sldId xmlns:r="http://schemas.openxmlformats.org/officeDocument/2006/relationships" id="257" r:id="R085eac0751e2463c"/>
    <p:sldId xmlns:r="http://schemas.openxmlformats.org/officeDocument/2006/relationships" id="258" r:id="R6bcdea4d0ce74d03"/>
    <p:sldId xmlns:r="http://schemas.openxmlformats.org/officeDocument/2006/relationships" id="259" r:id="R37eeaa9233d446e9"/>
    <p:sldId xmlns:r="http://schemas.openxmlformats.org/officeDocument/2006/relationships" id="260" r:id="Rf14927fb77ec4d9c"/>
    <p:sldId xmlns:r="http://schemas.openxmlformats.org/officeDocument/2006/relationships" id="261" r:id="R9bb2b9cd0d2048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69ea1b75c4b8c" /><Relationship Type="http://schemas.openxmlformats.org/officeDocument/2006/relationships/slide" Target="/ppt/slides/slide1.xml" Id="Rfdf59309ea334b33" /><Relationship Type="http://schemas.openxmlformats.org/officeDocument/2006/relationships/slide" Target="/ppt/slides/slide2.xml" Id="R085eac0751e2463c" /><Relationship Type="http://schemas.openxmlformats.org/officeDocument/2006/relationships/slide" Target="/ppt/slides/slide3.xml" Id="R6bcdea4d0ce74d03" /><Relationship Type="http://schemas.openxmlformats.org/officeDocument/2006/relationships/slide" Target="/ppt/slides/slide4.xml" Id="R37eeaa9233d446e9" /><Relationship Type="http://schemas.openxmlformats.org/officeDocument/2006/relationships/slide" Target="/ppt/slides/slide5.xml" Id="Rf14927fb77ec4d9c" /><Relationship Type="http://schemas.openxmlformats.org/officeDocument/2006/relationships/slide" Target="/ppt/slides/slide6.xml" Id="R9bb2b9cd0d2048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9a181d3224f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192a279e6438f" /><Relationship Type="http://schemas.openxmlformats.org/officeDocument/2006/relationships/theme" Target="/ppt/slideMasters/theme/theme1.xml" Id="R30fccc08ad5940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3192a279e643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55540338745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0aa89325941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925ed0cca4d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f7f3cf2f441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52baa57fd43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4eb6eca7947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TRONES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 HANSEN  –  79,1 %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 TRONES JENSEN  –  10,5 %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L Aunes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9009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989 225 359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TRONES HOLDING AS</a:t>
            </a:r>
          </a:p>
        </p:txBody>
      </p:sp>
    </p:spTree>
  </p:cSld>
  <p:clrMapOvr>
    <a:masterClrMapping xmlns:a="http://schemas.openxmlformats.org/drawingml/2006/main"/>
  </p:clrMapOvr>
</p:sld>
</file>