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34aeafbe6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2bef5e6e4344ea"/>
  </p:sldMasterIdLst>
  <p:sldIdLst>
    <p:sldId xmlns:r="http://schemas.openxmlformats.org/officeDocument/2006/relationships" id="256" r:id="Ra5931b2ae37f40d7"/>
    <p:sldId xmlns:r="http://schemas.openxmlformats.org/officeDocument/2006/relationships" id="257" r:id="R9e2f43f1de524f4e"/>
    <p:sldId xmlns:r="http://schemas.openxmlformats.org/officeDocument/2006/relationships" id="258" r:id="R7f88c6d65fba4a4c"/>
    <p:sldId xmlns:r="http://schemas.openxmlformats.org/officeDocument/2006/relationships" id="259" r:id="R7f195e0e67d24abd"/>
    <p:sldId xmlns:r="http://schemas.openxmlformats.org/officeDocument/2006/relationships" id="260" r:id="Rd4b95906f5a64aff"/>
    <p:sldId xmlns:r="http://schemas.openxmlformats.org/officeDocument/2006/relationships" id="261" r:id="R91ac5ff7c283429c"/>
    <p:sldId xmlns:r="http://schemas.openxmlformats.org/officeDocument/2006/relationships" id="262" r:id="Rb06ba1461b43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bef5e6e4344ea" /><Relationship Type="http://schemas.openxmlformats.org/officeDocument/2006/relationships/slide" Target="/ppt/slides/slide1.xml" Id="Ra5931b2ae37f40d7" /><Relationship Type="http://schemas.openxmlformats.org/officeDocument/2006/relationships/slide" Target="/ppt/slides/slide2.xml" Id="R9e2f43f1de524f4e" /><Relationship Type="http://schemas.openxmlformats.org/officeDocument/2006/relationships/slide" Target="/ppt/slides/slide3.xml" Id="R7f88c6d65fba4a4c" /><Relationship Type="http://schemas.openxmlformats.org/officeDocument/2006/relationships/slide" Target="/ppt/slides/slide4.xml" Id="R7f195e0e67d24abd" /><Relationship Type="http://schemas.openxmlformats.org/officeDocument/2006/relationships/slide" Target="/ppt/slides/slide5.xml" Id="Rd4b95906f5a64aff" /><Relationship Type="http://schemas.openxmlformats.org/officeDocument/2006/relationships/slide" Target="/ppt/slides/slide6.xml" Id="R91ac5ff7c283429c" /><Relationship Type="http://schemas.openxmlformats.org/officeDocument/2006/relationships/slide" Target="/ppt/slides/slide7.xml" Id="Rb06ba1461b43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ad535832b40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884e43d4a42e4" /><Relationship Type="http://schemas.openxmlformats.org/officeDocument/2006/relationships/theme" Target="/ppt/slideMasters/theme/theme1.xml" Id="R15f74c099da8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884e43d4a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dfa99f995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33e3982a8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88140fbb5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726bdf8fd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e350b80d7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e4c9fcd524b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0bf6cd52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 AS ble etablert [år] og holder til i Klokkarstua.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8 942 365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8 946 959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HUNVIK MAGNE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Hovstubben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3490 Klokkarstua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04 34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989 225 243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 AS</a:t>
            </a:r>
          </a:p>
        </p:txBody>
      </p:sp>
    </p:spTree>
  </p:cSld>
  <p:clrMapOvr>
    <a:masterClrMapping xmlns:a="http://schemas.openxmlformats.org/drawingml/2006/main"/>
  </p:clrMapOvr>
</p:sld>
</file>