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251b5bd13f48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86ce4973d4c72"/>
  </p:sldMasterIdLst>
  <p:sldIdLst>
    <p:sldId xmlns:r="http://schemas.openxmlformats.org/officeDocument/2006/relationships" id="256" r:id="R62ca2a5f5b9a45e4"/>
    <p:sldId xmlns:r="http://schemas.openxmlformats.org/officeDocument/2006/relationships" id="257" r:id="R44af62b014c644f6"/>
    <p:sldId xmlns:r="http://schemas.openxmlformats.org/officeDocument/2006/relationships" id="258" r:id="Rd96c04bd778b443f"/>
    <p:sldId xmlns:r="http://schemas.openxmlformats.org/officeDocument/2006/relationships" id="259" r:id="Rbab367130d7041af"/>
    <p:sldId xmlns:r="http://schemas.openxmlformats.org/officeDocument/2006/relationships" id="260" r:id="Rf3a1e64c029c462b"/>
    <p:sldId xmlns:r="http://schemas.openxmlformats.org/officeDocument/2006/relationships" id="261" r:id="R269a56ca8dc64385"/>
    <p:sldId xmlns:r="http://schemas.openxmlformats.org/officeDocument/2006/relationships" id="262" r:id="Rc869bf42cd7548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86ce4973d4c72" /><Relationship Type="http://schemas.openxmlformats.org/officeDocument/2006/relationships/slide" Target="/ppt/slides/slide1.xml" Id="R62ca2a5f5b9a45e4" /><Relationship Type="http://schemas.openxmlformats.org/officeDocument/2006/relationships/slide" Target="/ppt/slides/slide2.xml" Id="R44af62b014c644f6" /><Relationship Type="http://schemas.openxmlformats.org/officeDocument/2006/relationships/slide" Target="/ppt/slides/slide3.xml" Id="Rd96c04bd778b443f" /><Relationship Type="http://schemas.openxmlformats.org/officeDocument/2006/relationships/slide" Target="/ppt/slides/slide4.xml" Id="Rbab367130d7041af" /><Relationship Type="http://schemas.openxmlformats.org/officeDocument/2006/relationships/slide" Target="/ppt/slides/slide5.xml" Id="Rf3a1e64c029c462b" /><Relationship Type="http://schemas.openxmlformats.org/officeDocument/2006/relationships/slide" Target="/ppt/slides/slide6.xml" Id="R269a56ca8dc64385" /><Relationship Type="http://schemas.openxmlformats.org/officeDocument/2006/relationships/slide" Target="/ppt/slides/slide7.xml" Id="Rc869bf42cd7548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20098fc95243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05f5f30174ba9" /><Relationship Type="http://schemas.openxmlformats.org/officeDocument/2006/relationships/theme" Target="/ppt/slideMasters/theme/theme1.xml" Id="R8b8b80927b0f44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505f5f30174b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46a03f92741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77f7891ac44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208d0afcb4b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26340bee64f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04ca74c9347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2863ffd5e46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e09b110a049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COMPYANA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COMPYANA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COMPYANA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COMPYANA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COMPYANA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COMPYANA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1 092 261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4 684 958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4 734 913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COMPYANA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FRODESEN BJØRN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RØNNEVIG LARS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COMPYANA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989 224 948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COMPYANA AS</a:t>
            </a:r>
          </a:p>
        </p:txBody>
      </p:sp>
    </p:spTree>
  </p:cSld>
  <p:clrMapOvr>
    <a:masterClrMapping xmlns:a="http://schemas.openxmlformats.org/drawingml/2006/main"/>
  </p:clrMapOvr>
</p:sld>
</file>