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38306b2d14b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280064d5de4118"/>
  </p:sldMasterIdLst>
  <p:sldIdLst>
    <p:sldId xmlns:r="http://schemas.openxmlformats.org/officeDocument/2006/relationships" id="256" r:id="Ref745731bce3405e"/>
    <p:sldId xmlns:r="http://schemas.openxmlformats.org/officeDocument/2006/relationships" id="257" r:id="Rcb186d7e4a9a4d8a"/>
    <p:sldId xmlns:r="http://schemas.openxmlformats.org/officeDocument/2006/relationships" id="258" r:id="Rd26bf88c959645d2"/>
    <p:sldId xmlns:r="http://schemas.openxmlformats.org/officeDocument/2006/relationships" id="259" r:id="R7c5f1c2bcfdf4dc7"/>
    <p:sldId xmlns:r="http://schemas.openxmlformats.org/officeDocument/2006/relationships" id="260" r:id="Rd950427687ec4c13"/>
    <p:sldId xmlns:r="http://schemas.openxmlformats.org/officeDocument/2006/relationships" id="261" r:id="Re6c199c472ec4bc3"/>
    <p:sldId xmlns:r="http://schemas.openxmlformats.org/officeDocument/2006/relationships" id="262" r:id="Re2e5bae09f4343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80064d5de4118" /><Relationship Type="http://schemas.openxmlformats.org/officeDocument/2006/relationships/slide" Target="/ppt/slides/slide1.xml" Id="Ref745731bce3405e" /><Relationship Type="http://schemas.openxmlformats.org/officeDocument/2006/relationships/slide" Target="/ppt/slides/slide2.xml" Id="Rcb186d7e4a9a4d8a" /><Relationship Type="http://schemas.openxmlformats.org/officeDocument/2006/relationships/slide" Target="/ppt/slides/slide3.xml" Id="Rd26bf88c959645d2" /><Relationship Type="http://schemas.openxmlformats.org/officeDocument/2006/relationships/slide" Target="/ppt/slides/slide4.xml" Id="R7c5f1c2bcfdf4dc7" /><Relationship Type="http://schemas.openxmlformats.org/officeDocument/2006/relationships/slide" Target="/ppt/slides/slide5.xml" Id="Rd950427687ec4c13" /><Relationship Type="http://schemas.openxmlformats.org/officeDocument/2006/relationships/slide" Target="/ppt/slides/slide6.xml" Id="Re6c199c472ec4bc3" /><Relationship Type="http://schemas.openxmlformats.org/officeDocument/2006/relationships/slide" Target="/ppt/slides/slide7.xml" Id="Re2e5bae09f4343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9a62db7cdf40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cde2b7d3e4b45" /><Relationship Type="http://schemas.openxmlformats.org/officeDocument/2006/relationships/theme" Target="/ppt/slideMasters/theme/theme1.xml" Id="R77cc498d5c7b41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5cde2b7d3e4b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7dc6784da44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b63972a6648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28051edd9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1de9f4f0c949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11db2a25243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4ca34db104c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8698f539446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FAMN AS ble etablert [år] og holder til i Skulestadmo.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13 226 168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13 324 739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KYTE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Koglehaugen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5710 Skulestadmo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86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FAMN AS</a:t>
            </a:r>
          </a:p>
        </p:txBody>
      </p:sp>
    </p:spTree>
  </p:cSld>
  <p:clrMapOvr>
    <a:masterClrMapping xmlns:a="http://schemas.openxmlformats.org/drawingml/2006/main"/>
  </p:clrMapOvr>
</p:sld>
</file>