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929e45f04b49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c82ca1d25248c1"/>
  </p:sldMasterIdLst>
  <p:sldIdLst>
    <p:sldId xmlns:r="http://schemas.openxmlformats.org/officeDocument/2006/relationships" id="256" r:id="R8b78c34318454f5e"/>
    <p:sldId xmlns:r="http://schemas.openxmlformats.org/officeDocument/2006/relationships" id="257" r:id="R24dd75de7157479a"/>
    <p:sldId xmlns:r="http://schemas.openxmlformats.org/officeDocument/2006/relationships" id="258" r:id="R4093b5ddf86b4aad"/>
    <p:sldId xmlns:r="http://schemas.openxmlformats.org/officeDocument/2006/relationships" id="259" r:id="R38fb455151044931"/>
    <p:sldId xmlns:r="http://schemas.openxmlformats.org/officeDocument/2006/relationships" id="260" r:id="R81355147bc4f4e6c"/>
    <p:sldId xmlns:r="http://schemas.openxmlformats.org/officeDocument/2006/relationships" id="261" r:id="R8df8a37da609403d"/>
    <p:sldId xmlns:r="http://schemas.openxmlformats.org/officeDocument/2006/relationships" id="262" r:id="Rc6687d1af1ff4a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c82ca1d25248c1" /><Relationship Type="http://schemas.openxmlformats.org/officeDocument/2006/relationships/slide" Target="/ppt/slides/slide1.xml" Id="R8b78c34318454f5e" /><Relationship Type="http://schemas.openxmlformats.org/officeDocument/2006/relationships/slide" Target="/ppt/slides/slide2.xml" Id="R24dd75de7157479a" /><Relationship Type="http://schemas.openxmlformats.org/officeDocument/2006/relationships/slide" Target="/ppt/slides/slide3.xml" Id="R4093b5ddf86b4aad" /><Relationship Type="http://schemas.openxmlformats.org/officeDocument/2006/relationships/slide" Target="/ppt/slides/slide4.xml" Id="R38fb455151044931" /><Relationship Type="http://schemas.openxmlformats.org/officeDocument/2006/relationships/slide" Target="/ppt/slides/slide5.xml" Id="R81355147bc4f4e6c" /><Relationship Type="http://schemas.openxmlformats.org/officeDocument/2006/relationships/slide" Target="/ppt/slides/slide6.xml" Id="R8df8a37da609403d" /><Relationship Type="http://schemas.openxmlformats.org/officeDocument/2006/relationships/slide" Target="/ppt/slides/slide7.xml" Id="Rc6687d1af1ff4a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e068e979d4a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b3be7cb024a1b" /><Relationship Type="http://schemas.openxmlformats.org/officeDocument/2006/relationships/theme" Target="/ppt/slideMasters/theme/theme1.xml" Id="R03bb0ff4f927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d6b3be7cb024a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788c3d736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e8b283bb441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ddd21e46146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e9c1c31c349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37dc1eaae40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4c03c1f0d48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5ce5eefac4b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FAMN AS ble etablert [år] og holder til i Skulestadmo.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950 968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13 226 168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13 324 739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 PER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Koglehaugen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5710 Skulestadmo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51 86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FAMN AS</a:t>
            </a:r>
          </a:p>
        </p:txBody>
      </p:sp>
    </p:spTree>
  </p:cSld>
  <p:clrMapOvr>
    <a:masterClrMapping xmlns:a="http://schemas.openxmlformats.org/drawingml/2006/main"/>
  </p:clrMapOvr>
</p:sld>
</file>