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40f14899dc9489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1dc800482d747b1"/>
  </p:sldMasterIdLst>
  <p:sldIdLst>
    <p:sldId xmlns:r="http://schemas.openxmlformats.org/officeDocument/2006/relationships" id="256" r:id="R5707e03b6acb4908"/>
    <p:sldId xmlns:r="http://schemas.openxmlformats.org/officeDocument/2006/relationships" id="257" r:id="R91543729a72549ec"/>
    <p:sldId xmlns:r="http://schemas.openxmlformats.org/officeDocument/2006/relationships" id="258" r:id="Rd2d196edf7a94d97"/>
    <p:sldId xmlns:r="http://schemas.openxmlformats.org/officeDocument/2006/relationships" id="259" r:id="Rff430d147f63444f"/>
    <p:sldId xmlns:r="http://schemas.openxmlformats.org/officeDocument/2006/relationships" id="260" r:id="R91cb49de87034bc0"/>
    <p:sldId xmlns:r="http://schemas.openxmlformats.org/officeDocument/2006/relationships" id="261" r:id="Rb2f482fe65644d2c"/>
    <p:sldId xmlns:r="http://schemas.openxmlformats.org/officeDocument/2006/relationships" id="262" r:id="R4c4ba1861dd84f0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1dc800482d747b1" /><Relationship Type="http://schemas.openxmlformats.org/officeDocument/2006/relationships/slide" Target="/ppt/slides/slide1.xml" Id="R5707e03b6acb4908" /><Relationship Type="http://schemas.openxmlformats.org/officeDocument/2006/relationships/slide" Target="/ppt/slides/slide2.xml" Id="R91543729a72549ec" /><Relationship Type="http://schemas.openxmlformats.org/officeDocument/2006/relationships/slide" Target="/ppt/slides/slide3.xml" Id="Rd2d196edf7a94d97" /><Relationship Type="http://schemas.openxmlformats.org/officeDocument/2006/relationships/slide" Target="/ppt/slides/slide4.xml" Id="Rff430d147f63444f" /><Relationship Type="http://schemas.openxmlformats.org/officeDocument/2006/relationships/slide" Target="/ppt/slides/slide5.xml" Id="R91cb49de87034bc0" /><Relationship Type="http://schemas.openxmlformats.org/officeDocument/2006/relationships/slide" Target="/ppt/slides/slide6.xml" Id="Rb2f482fe65644d2c" /><Relationship Type="http://schemas.openxmlformats.org/officeDocument/2006/relationships/slide" Target="/ppt/slides/slide7.xml" Id="R4c4ba1861dd84f0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d1ec82933da4ca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b1fed5073e4a5c" /><Relationship Type="http://schemas.openxmlformats.org/officeDocument/2006/relationships/theme" Target="/ppt/slideMasters/theme/theme1.xml" Id="R9aacb6f7aee445c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ab1fed5073e4a5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88ae6f61b2486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da4702f7d145b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278fab3ec44d0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513d84e6414e6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96fb5b1a1940f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9ae4b2209344e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0982733e61494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M. GRØNVOLD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M. GRØNVOLD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M. GRØNVOLD HOLDING AS ble etablert [år] og holder til i Brumunddal.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M. GRØNVOLD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M. GRØNVOLD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M. GRØNVOLD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−69 967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2 180 859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3 099 825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5 495 548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M. GRØNVOLD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GRØNVOLD MORTEN  –  69,0 %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GRØNVOLD MIKAEL  –  24,0 %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GRØNVOLD ASTRID  –  7,0 %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M. GRØNVOLD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Jemtlandsvegen 13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2383 Brumunddal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989 224 670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M. GRØNVOLD HOLDING AS</a:t>
            </a:r>
          </a:p>
        </p:txBody>
      </p:sp>
    </p:spTree>
  </p:cSld>
  <p:clrMapOvr>
    <a:masterClrMapping xmlns:a="http://schemas.openxmlformats.org/drawingml/2006/main"/>
  </p:clrMapOvr>
</p:sld>
</file>