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4d322e7a6e47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c99c67c6c84881"/>
  </p:sldMasterIdLst>
  <p:sldIdLst>
    <p:sldId xmlns:r="http://schemas.openxmlformats.org/officeDocument/2006/relationships" id="256" r:id="Refe1f7f400554f7b"/>
    <p:sldId xmlns:r="http://schemas.openxmlformats.org/officeDocument/2006/relationships" id="257" r:id="R3c3b47d9d32f46eb"/>
    <p:sldId xmlns:r="http://schemas.openxmlformats.org/officeDocument/2006/relationships" id="258" r:id="R0753053c818f4a7f"/>
    <p:sldId xmlns:r="http://schemas.openxmlformats.org/officeDocument/2006/relationships" id="259" r:id="R17be6539e0744502"/>
    <p:sldId xmlns:r="http://schemas.openxmlformats.org/officeDocument/2006/relationships" id="260" r:id="R0acd00d410fc4a19"/>
    <p:sldId xmlns:r="http://schemas.openxmlformats.org/officeDocument/2006/relationships" id="261" r:id="R51fe768e130946b4"/>
    <p:sldId xmlns:r="http://schemas.openxmlformats.org/officeDocument/2006/relationships" id="262" r:id="R66caad228a3541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c99c67c6c84881" /><Relationship Type="http://schemas.openxmlformats.org/officeDocument/2006/relationships/slide" Target="/ppt/slides/slide1.xml" Id="Refe1f7f400554f7b" /><Relationship Type="http://schemas.openxmlformats.org/officeDocument/2006/relationships/slide" Target="/ppt/slides/slide2.xml" Id="R3c3b47d9d32f46eb" /><Relationship Type="http://schemas.openxmlformats.org/officeDocument/2006/relationships/slide" Target="/ppt/slides/slide3.xml" Id="R0753053c818f4a7f" /><Relationship Type="http://schemas.openxmlformats.org/officeDocument/2006/relationships/slide" Target="/ppt/slides/slide4.xml" Id="R17be6539e0744502" /><Relationship Type="http://schemas.openxmlformats.org/officeDocument/2006/relationships/slide" Target="/ppt/slides/slide5.xml" Id="R0acd00d410fc4a19" /><Relationship Type="http://schemas.openxmlformats.org/officeDocument/2006/relationships/slide" Target="/ppt/slides/slide6.xml" Id="R51fe768e130946b4" /><Relationship Type="http://schemas.openxmlformats.org/officeDocument/2006/relationships/slide" Target="/ppt/slides/slide7.xml" Id="R66caad228a3541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1c9e9077f47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9a670ebc348d2" /><Relationship Type="http://schemas.openxmlformats.org/officeDocument/2006/relationships/theme" Target="/ppt/slideMasters/theme/theme1.xml" Id="R8c9d74ece8b24e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79a670ebc348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0ac36dec5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b3831056843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2bff2723a40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de608e0af48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1a284339d4a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8a66097fd46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1161e156c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GSO HOLDING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851 970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GLENN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Knudsmyr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989 223 550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GSO HOLDING AS</a:t>
            </a:r>
          </a:p>
        </p:txBody>
      </p:sp>
    </p:spTree>
  </p:cSld>
  <p:clrMapOvr>
    <a:masterClrMapping xmlns:a="http://schemas.openxmlformats.org/drawingml/2006/main"/>
  </p:clrMapOvr>
</p:sld>
</file>