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492e57650d41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85b2b86eee4bfb"/>
  </p:sldMasterIdLst>
  <p:sldIdLst>
    <p:sldId xmlns:r="http://schemas.openxmlformats.org/officeDocument/2006/relationships" id="256" r:id="Re62980e6a5fb4601"/>
    <p:sldId xmlns:r="http://schemas.openxmlformats.org/officeDocument/2006/relationships" id="257" r:id="R2fd6b65831d34679"/>
    <p:sldId xmlns:r="http://schemas.openxmlformats.org/officeDocument/2006/relationships" id="258" r:id="R8410598712a24ba1"/>
    <p:sldId xmlns:r="http://schemas.openxmlformats.org/officeDocument/2006/relationships" id="259" r:id="R78e0c0a5c62149a7"/>
    <p:sldId xmlns:r="http://schemas.openxmlformats.org/officeDocument/2006/relationships" id="260" r:id="R292af3f247734695"/>
    <p:sldId xmlns:r="http://schemas.openxmlformats.org/officeDocument/2006/relationships" id="261" r:id="Re72aacc812744b89"/>
    <p:sldId xmlns:r="http://schemas.openxmlformats.org/officeDocument/2006/relationships" id="262" r:id="Rde943cf658e240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85b2b86eee4bfb" /><Relationship Type="http://schemas.openxmlformats.org/officeDocument/2006/relationships/slide" Target="/ppt/slides/slide1.xml" Id="Re62980e6a5fb4601" /><Relationship Type="http://schemas.openxmlformats.org/officeDocument/2006/relationships/slide" Target="/ppt/slides/slide2.xml" Id="R2fd6b65831d34679" /><Relationship Type="http://schemas.openxmlformats.org/officeDocument/2006/relationships/slide" Target="/ppt/slides/slide3.xml" Id="R8410598712a24ba1" /><Relationship Type="http://schemas.openxmlformats.org/officeDocument/2006/relationships/slide" Target="/ppt/slides/slide4.xml" Id="R78e0c0a5c62149a7" /><Relationship Type="http://schemas.openxmlformats.org/officeDocument/2006/relationships/slide" Target="/ppt/slides/slide5.xml" Id="R292af3f247734695" /><Relationship Type="http://schemas.openxmlformats.org/officeDocument/2006/relationships/slide" Target="/ppt/slides/slide6.xml" Id="Re72aacc812744b89" /><Relationship Type="http://schemas.openxmlformats.org/officeDocument/2006/relationships/slide" Target="/ppt/slides/slide7.xml" Id="Rde943cf658e240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566682909e42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9578240854692" /><Relationship Type="http://schemas.openxmlformats.org/officeDocument/2006/relationships/theme" Target="/ppt/slideMasters/theme/theme1.xml" Id="Ref0362df98344f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b95782408546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24f7192ac4f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96d86629749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1ebfe8c5d249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5640befb14a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843a2fdae4b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0255eea964f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137a286b64e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STIG K. LUNDE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STIG K.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STIG K. LUNDE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STIG K.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STIG K.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STIG K.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936 659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1 712 619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STIG K.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STIG KETIL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STIG K. LUNDE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Henrich Gerners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1530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20 26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sl@lunderobertsen.no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www.lunderobertsen.no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989 223 348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STIG K. LUNDE AS</a:t>
            </a:r>
          </a:p>
        </p:txBody>
      </p:sp>
    </p:spTree>
  </p:cSld>
  <p:clrMapOvr>
    <a:masterClrMapping xmlns:a="http://schemas.openxmlformats.org/drawingml/2006/main"/>
  </p:clrMapOvr>
</p:sld>
</file>