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61179375445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53b1616f6a45fc"/>
  </p:sldMasterIdLst>
  <p:sldIdLst>
    <p:sldId xmlns:r="http://schemas.openxmlformats.org/officeDocument/2006/relationships" id="256" r:id="R7b762d8770d74ec7"/>
    <p:sldId xmlns:r="http://schemas.openxmlformats.org/officeDocument/2006/relationships" id="257" r:id="Re4f1a4e30e4745c9"/>
    <p:sldId xmlns:r="http://schemas.openxmlformats.org/officeDocument/2006/relationships" id="258" r:id="R727afd2e4f3c4e0d"/>
    <p:sldId xmlns:r="http://schemas.openxmlformats.org/officeDocument/2006/relationships" id="259" r:id="R1722b6afc4c74952"/>
    <p:sldId xmlns:r="http://schemas.openxmlformats.org/officeDocument/2006/relationships" id="260" r:id="R5461933d11e24875"/>
    <p:sldId xmlns:r="http://schemas.openxmlformats.org/officeDocument/2006/relationships" id="261" r:id="R6f91ee5330cd49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3b1616f6a45fc" /><Relationship Type="http://schemas.openxmlformats.org/officeDocument/2006/relationships/slide" Target="/ppt/slides/slide1.xml" Id="R7b762d8770d74ec7" /><Relationship Type="http://schemas.openxmlformats.org/officeDocument/2006/relationships/slide" Target="/ppt/slides/slide2.xml" Id="Re4f1a4e30e4745c9" /><Relationship Type="http://schemas.openxmlformats.org/officeDocument/2006/relationships/slide" Target="/ppt/slides/slide3.xml" Id="R727afd2e4f3c4e0d" /><Relationship Type="http://schemas.openxmlformats.org/officeDocument/2006/relationships/slide" Target="/ppt/slides/slide4.xml" Id="R1722b6afc4c74952" /><Relationship Type="http://schemas.openxmlformats.org/officeDocument/2006/relationships/slide" Target="/ppt/slides/slide5.xml" Id="R5461933d11e24875" /><Relationship Type="http://schemas.openxmlformats.org/officeDocument/2006/relationships/slide" Target="/ppt/slides/slide6.xml" Id="R6f91ee5330cd49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ef8bff4cf4d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9ff323c504509" /><Relationship Type="http://schemas.openxmlformats.org/officeDocument/2006/relationships/theme" Target="/ppt/slideMasters/theme/theme1.xml" Id="Rf12056431573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f9ff323c5045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a0467aeb44e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e17c7ee5d4f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50981893343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d381344d34c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4b02b15e646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2c5101ec148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RAVNØY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RAVNØY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1 553 781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989 222 929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RAVNØY INVEST AS</a:t>
            </a:r>
          </a:p>
        </p:txBody>
      </p:sp>
    </p:spTree>
  </p:cSld>
  <p:clrMapOvr>
    <a:masterClrMapping xmlns:a="http://schemas.openxmlformats.org/drawingml/2006/main"/>
  </p:clrMapOvr>
</p:sld>
</file>