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877c2b4e5342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260428dc454a6b"/>
  </p:sldMasterIdLst>
  <p:sldIdLst>
    <p:sldId xmlns:r="http://schemas.openxmlformats.org/officeDocument/2006/relationships" id="256" r:id="R8206a4f66abe4add"/>
    <p:sldId xmlns:r="http://schemas.openxmlformats.org/officeDocument/2006/relationships" id="257" r:id="R11079ed98c734cb0"/>
    <p:sldId xmlns:r="http://schemas.openxmlformats.org/officeDocument/2006/relationships" id="258" r:id="Re5ecb23d96f541b1"/>
    <p:sldId xmlns:r="http://schemas.openxmlformats.org/officeDocument/2006/relationships" id="259" r:id="Rb027fd368fef460b"/>
    <p:sldId xmlns:r="http://schemas.openxmlformats.org/officeDocument/2006/relationships" id="260" r:id="R8be9473793f4428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260428dc454a6b" /><Relationship Type="http://schemas.openxmlformats.org/officeDocument/2006/relationships/slide" Target="/ppt/slides/slide1.xml" Id="R8206a4f66abe4add" /><Relationship Type="http://schemas.openxmlformats.org/officeDocument/2006/relationships/slide" Target="/ppt/slides/slide2.xml" Id="R11079ed98c734cb0" /><Relationship Type="http://schemas.openxmlformats.org/officeDocument/2006/relationships/slide" Target="/ppt/slides/slide3.xml" Id="Re5ecb23d96f541b1" /><Relationship Type="http://schemas.openxmlformats.org/officeDocument/2006/relationships/slide" Target="/ppt/slides/slide4.xml" Id="Rb027fd368fef460b" /><Relationship Type="http://schemas.openxmlformats.org/officeDocument/2006/relationships/slide" Target="/ppt/slides/slide5.xml" Id="R8be9473793f4428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990bb706544f5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616798f0dd4502" /><Relationship Type="http://schemas.openxmlformats.org/officeDocument/2006/relationships/theme" Target="/ppt/slideMasters/theme/theme1.xml" Id="R82cbe1871eae41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616798f0dd45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6070471f124e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cff98ca8f241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6283c7e58541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4289abdd594e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520496d9474d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ARENDAL BÅTINDUSTRI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ARENDAL BÅTINDUSTRI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ARENDAL BÅTINDUSTRI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ARENDAL BÅTINDUSTRI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ARENDAL BÅTINDUSTRI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ARENDAL BÅTINDUSTRI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989 222 864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ARENDAL BÅTINDUSTRI AS</a:t>
            </a:r>
          </a:p>
        </p:txBody>
      </p:sp>
    </p:spTree>
  </p:cSld>
  <p:clrMapOvr>
    <a:masterClrMapping xmlns:a="http://schemas.openxmlformats.org/drawingml/2006/main"/>
  </p:clrMapOvr>
</p:sld>
</file>