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b5c51eb8f543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5a8d33df534ae1"/>
  </p:sldMasterIdLst>
  <p:sldIdLst>
    <p:sldId xmlns:r="http://schemas.openxmlformats.org/officeDocument/2006/relationships" id="256" r:id="R4ee8191a763a4dce"/>
    <p:sldId xmlns:r="http://schemas.openxmlformats.org/officeDocument/2006/relationships" id="257" r:id="Ra954839746e941c5"/>
    <p:sldId xmlns:r="http://schemas.openxmlformats.org/officeDocument/2006/relationships" id="258" r:id="R6f25aba12a0047b3"/>
    <p:sldId xmlns:r="http://schemas.openxmlformats.org/officeDocument/2006/relationships" id="259" r:id="R2d504d39f74b4371"/>
    <p:sldId xmlns:r="http://schemas.openxmlformats.org/officeDocument/2006/relationships" id="260" r:id="R0f02c601f6da403c"/>
    <p:sldId xmlns:r="http://schemas.openxmlformats.org/officeDocument/2006/relationships" id="261" r:id="Re95d0f50defd4eb0"/>
    <p:sldId xmlns:r="http://schemas.openxmlformats.org/officeDocument/2006/relationships" id="262" r:id="R646902b5efaa4a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5a8d33df534ae1" /><Relationship Type="http://schemas.openxmlformats.org/officeDocument/2006/relationships/slide" Target="/ppt/slides/slide1.xml" Id="R4ee8191a763a4dce" /><Relationship Type="http://schemas.openxmlformats.org/officeDocument/2006/relationships/slide" Target="/ppt/slides/slide2.xml" Id="Ra954839746e941c5" /><Relationship Type="http://schemas.openxmlformats.org/officeDocument/2006/relationships/slide" Target="/ppt/slides/slide3.xml" Id="R6f25aba12a0047b3" /><Relationship Type="http://schemas.openxmlformats.org/officeDocument/2006/relationships/slide" Target="/ppt/slides/slide4.xml" Id="R2d504d39f74b4371" /><Relationship Type="http://schemas.openxmlformats.org/officeDocument/2006/relationships/slide" Target="/ppt/slides/slide5.xml" Id="R0f02c601f6da403c" /><Relationship Type="http://schemas.openxmlformats.org/officeDocument/2006/relationships/slide" Target="/ppt/slides/slide6.xml" Id="Re95d0f50defd4eb0" /><Relationship Type="http://schemas.openxmlformats.org/officeDocument/2006/relationships/slide" Target="/ppt/slides/slide7.xml" Id="R646902b5efaa4a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1beadaa09348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9181a65784252" /><Relationship Type="http://schemas.openxmlformats.org/officeDocument/2006/relationships/theme" Target="/ppt/slideMasters/theme/theme1.xml" Id="R756a5a074b6b45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39181a657842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9c8c5e7a843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082906c904d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79f8163b243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a614ef8904e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4e231173e49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36c9bf2b043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001a917854d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GULBRANDSEN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GULBRANDSEN HOLDING AS ble etablert [år] og holder til i Brandbu.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768 453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1 715 037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14 209 933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18 126 561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GULBRANDSEN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2760 Brandbu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arild@gulbrandsen-olimb.no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989 222 449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HOLDING AS</a:t>
            </a:r>
          </a:p>
        </p:txBody>
      </p:sp>
    </p:spTree>
  </p:cSld>
  <p:clrMapOvr>
    <a:masterClrMapping xmlns:a="http://schemas.openxmlformats.org/drawingml/2006/main"/>
  </p:clrMapOvr>
</p:sld>
</file>