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36db4b055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20f889f8b4c93"/>
  </p:sldMasterIdLst>
  <p:sldIdLst>
    <p:sldId xmlns:r="http://schemas.openxmlformats.org/officeDocument/2006/relationships" id="256" r:id="Rb6d5cc16011640db"/>
    <p:sldId xmlns:r="http://schemas.openxmlformats.org/officeDocument/2006/relationships" id="257" r:id="R535d6e12bdba4ee2"/>
    <p:sldId xmlns:r="http://schemas.openxmlformats.org/officeDocument/2006/relationships" id="258" r:id="Raff9afa02c4c492f"/>
    <p:sldId xmlns:r="http://schemas.openxmlformats.org/officeDocument/2006/relationships" id="259" r:id="R86679d1204734d64"/>
    <p:sldId xmlns:r="http://schemas.openxmlformats.org/officeDocument/2006/relationships" id="260" r:id="R2999de6e6f9549ab"/>
    <p:sldId xmlns:r="http://schemas.openxmlformats.org/officeDocument/2006/relationships" id="261" r:id="Ra8f57d2923ee48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20f889f8b4c93" /><Relationship Type="http://schemas.openxmlformats.org/officeDocument/2006/relationships/slide" Target="/ppt/slides/slide1.xml" Id="Rb6d5cc16011640db" /><Relationship Type="http://schemas.openxmlformats.org/officeDocument/2006/relationships/slide" Target="/ppt/slides/slide2.xml" Id="R535d6e12bdba4ee2" /><Relationship Type="http://schemas.openxmlformats.org/officeDocument/2006/relationships/slide" Target="/ppt/slides/slide3.xml" Id="Raff9afa02c4c492f" /><Relationship Type="http://schemas.openxmlformats.org/officeDocument/2006/relationships/slide" Target="/ppt/slides/slide4.xml" Id="R86679d1204734d64" /><Relationship Type="http://schemas.openxmlformats.org/officeDocument/2006/relationships/slide" Target="/ppt/slides/slide5.xml" Id="R2999de6e6f9549ab" /><Relationship Type="http://schemas.openxmlformats.org/officeDocument/2006/relationships/slide" Target="/ppt/slides/slide6.xml" Id="Ra8f57d2923ee48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4702d34c5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5da0657248ea" /><Relationship Type="http://schemas.openxmlformats.org/officeDocument/2006/relationships/theme" Target="/ppt/slideMasters/theme/theme1.xml" Id="R98ece66938ac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95da06572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aa565fcec40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c4e76b70e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c64fa5ca0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40b641689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3155b83e8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0a7d75e8640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INVEST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989 221 892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INVEST AS</a:t>
            </a:r>
          </a:p>
        </p:txBody>
      </p:sp>
    </p:spTree>
  </p:cSld>
  <p:clrMapOvr>
    <a:masterClrMapping xmlns:a="http://schemas.openxmlformats.org/drawingml/2006/main"/>
  </p:clrMapOvr>
</p:sld>
</file>