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01685d2633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580159f9d4561"/>
  </p:sldMasterIdLst>
  <p:sldIdLst>
    <p:sldId xmlns:r="http://schemas.openxmlformats.org/officeDocument/2006/relationships" id="256" r:id="Rbc2586d3f2614349"/>
    <p:sldId xmlns:r="http://schemas.openxmlformats.org/officeDocument/2006/relationships" id="257" r:id="Re3235716d96a492a"/>
    <p:sldId xmlns:r="http://schemas.openxmlformats.org/officeDocument/2006/relationships" id="258" r:id="R8fe3ee1391794c02"/>
    <p:sldId xmlns:r="http://schemas.openxmlformats.org/officeDocument/2006/relationships" id="259" r:id="Re0262e541b484bc0"/>
    <p:sldId xmlns:r="http://schemas.openxmlformats.org/officeDocument/2006/relationships" id="260" r:id="Rc4014c6fd98941c0"/>
    <p:sldId xmlns:r="http://schemas.openxmlformats.org/officeDocument/2006/relationships" id="261" r:id="Rdf9e468694284fdf"/>
    <p:sldId xmlns:r="http://schemas.openxmlformats.org/officeDocument/2006/relationships" id="262" r:id="R188113c2ebf8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580159f9d4561" /><Relationship Type="http://schemas.openxmlformats.org/officeDocument/2006/relationships/slide" Target="/ppt/slides/slide1.xml" Id="Rbc2586d3f2614349" /><Relationship Type="http://schemas.openxmlformats.org/officeDocument/2006/relationships/slide" Target="/ppt/slides/slide2.xml" Id="Re3235716d96a492a" /><Relationship Type="http://schemas.openxmlformats.org/officeDocument/2006/relationships/slide" Target="/ppt/slides/slide3.xml" Id="R8fe3ee1391794c02" /><Relationship Type="http://schemas.openxmlformats.org/officeDocument/2006/relationships/slide" Target="/ppt/slides/slide4.xml" Id="Re0262e541b484bc0" /><Relationship Type="http://schemas.openxmlformats.org/officeDocument/2006/relationships/slide" Target="/ppt/slides/slide5.xml" Id="Rc4014c6fd98941c0" /><Relationship Type="http://schemas.openxmlformats.org/officeDocument/2006/relationships/slide" Target="/ppt/slides/slide6.xml" Id="Rdf9e468694284fdf" /><Relationship Type="http://schemas.openxmlformats.org/officeDocument/2006/relationships/slide" Target="/ppt/slides/slide7.xml" Id="R188113c2ebf8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34a349e95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739f6456b4d08" /><Relationship Type="http://schemas.openxmlformats.org/officeDocument/2006/relationships/theme" Target="/ppt/slideMasters/theme/theme1.xml" Id="Rb11bbf29044e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739f6456b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b36353026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be00d1a89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140afc0e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fae82321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6b84aa9d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bdaac0438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abbeea457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NOTIO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−181 775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664 217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PER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RUNE C BØHLER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82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989 221 124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NOTIO AS</a:t>
            </a:r>
          </a:p>
        </p:txBody>
      </p:sp>
    </p:spTree>
  </p:cSld>
  <p:clrMapOvr>
    <a:masterClrMapping xmlns:a="http://schemas.openxmlformats.org/drawingml/2006/main"/>
  </p:clrMapOvr>
</p:sld>
</file>