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c97f5f022f49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d62de4aa5f4d82"/>
  </p:sldMasterIdLst>
  <p:sldIdLst>
    <p:sldId xmlns:r="http://schemas.openxmlformats.org/officeDocument/2006/relationships" id="256" r:id="Rf2f6b5cf0b35470b"/>
    <p:sldId xmlns:r="http://schemas.openxmlformats.org/officeDocument/2006/relationships" id="257" r:id="Radaa4b9ef51b4251"/>
    <p:sldId xmlns:r="http://schemas.openxmlformats.org/officeDocument/2006/relationships" id="258" r:id="R53089ff546224a4c"/>
    <p:sldId xmlns:r="http://schemas.openxmlformats.org/officeDocument/2006/relationships" id="259" r:id="Rb06c67a2a86d4f28"/>
    <p:sldId xmlns:r="http://schemas.openxmlformats.org/officeDocument/2006/relationships" id="260" r:id="Raa5b7606d77a4d0c"/>
    <p:sldId xmlns:r="http://schemas.openxmlformats.org/officeDocument/2006/relationships" id="261" r:id="R3cc3093dc38849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62de4aa5f4d82" /><Relationship Type="http://schemas.openxmlformats.org/officeDocument/2006/relationships/slide" Target="/ppt/slides/slide1.xml" Id="Rf2f6b5cf0b35470b" /><Relationship Type="http://schemas.openxmlformats.org/officeDocument/2006/relationships/slide" Target="/ppt/slides/slide2.xml" Id="Radaa4b9ef51b4251" /><Relationship Type="http://schemas.openxmlformats.org/officeDocument/2006/relationships/slide" Target="/ppt/slides/slide3.xml" Id="R53089ff546224a4c" /><Relationship Type="http://schemas.openxmlformats.org/officeDocument/2006/relationships/slide" Target="/ppt/slides/slide4.xml" Id="Rb06c67a2a86d4f28" /><Relationship Type="http://schemas.openxmlformats.org/officeDocument/2006/relationships/slide" Target="/ppt/slides/slide5.xml" Id="Raa5b7606d77a4d0c" /><Relationship Type="http://schemas.openxmlformats.org/officeDocument/2006/relationships/slide" Target="/ppt/slides/slide6.xml" Id="R3cc3093dc38849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d5b00b98c48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0d96708e54e0a" /><Relationship Type="http://schemas.openxmlformats.org/officeDocument/2006/relationships/theme" Target="/ppt/slideMasters/theme/theme1.xml" Id="R132dff23069841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80d96708e54e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f496a107e44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9b6890b2241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81d8a598343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2977bf05544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8c70a03b546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fe35335804a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ADLER 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ADLER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ADLER KONSULT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ADLER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ADLER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ADLER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1 166 044 662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1 093 871 386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1 113 909 605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ADLER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ADLER KONSULT AS</a:t>
            </a:r>
          </a:p>
        </p:txBody>
      </p:sp>
    </p:spTree>
  </p:cSld>
  <p:clrMapOvr>
    <a:masterClrMapping xmlns:a="http://schemas.openxmlformats.org/drawingml/2006/main"/>
  </p:clrMapOvr>
</p:sld>
</file>