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c8c56dc1d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ebdb61ac5b409c"/>
  </p:sldMasterIdLst>
  <p:sldIdLst>
    <p:sldId xmlns:r="http://schemas.openxmlformats.org/officeDocument/2006/relationships" id="256" r:id="R0575a931398c4b64"/>
    <p:sldId xmlns:r="http://schemas.openxmlformats.org/officeDocument/2006/relationships" id="257" r:id="R52d6bbb650db453b"/>
    <p:sldId xmlns:r="http://schemas.openxmlformats.org/officeDocument/2006/relationships" id="258" r:id="Rb248381711fc4bee"/>
    <p:sldId xmlns:r="http://schemas.openxmlformats.org/officeDocument/2006/relationships" id="259" r:id="R2fa4ae0b1b5c4fda"/>
    <p:sldId xmlns:r="http://schemas.openxmlformats.org/officeDocument/2006/relationships" id="260" r:id="R7e9a2b7c1c854caf"/>
    <p:sldId xmlns:r="http://schemas.openxmlformats.org/officeDocument/2006/relationships" id="261" r:id="R1e5c9187f3f14ef0"/>
    <p:sldId xmlns:r="http://schemas.openxmlformats.org/officeDocument/2006/relationships" id="262" r:id="R566b696c77a8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bdb61ac5b409c" /><Relationship Type="http://schemas.openxmlformats.org/officeDocument/2006/relationships/slide" Target="/ppt/slides/slide1.xml" Id="R0575a931398c4b64" /><Relationship Type="http://schemas.openxmlformats.org/officeDocument/2006/relationships/slide" Target="/ppt/slides/slide2.xml" Id="R52d6bbb650db453b" /><Relationship Type="http://schemas.openxmlformats.org/officeDocument/2006/relationships/slide" Target="/ppt/slides/slide3.xml" Id="Rb248381711fc4bee" /><Relationship Type="http://schemas.openxmlformats.org/officeDocument/2006/relationships/slide" Target="/ppt/slides/slide4.xml" Id="R2fa4ae0b1b5c4fda" /><Relationship Type="http://schemas.openxmlformats.org/officeDocument/2006/relationships/slide" Target="/ppt/slides/slide5.xml" Id="R7e9a2b7c1c854caf" /><Relationship Type="http://schemas.openxmlformats.org/officeDocument/2006/relationships/slide" Target="/ppt/slides/slide6.xml" Id="R1e5c9187f3f14ef0" /><Relationship Type="http://schemas.openxmlformats.org/officeDocument/2006/relationships/slide" Target="/ppt/slides/slide7.xml" Id="R566b696c77a8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3f326ce2d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fb44ae4414533" /><Relationship Type="http://schemas.openxmlformats.org/officeDocument/2006/relationships/theme" Target="/ppt/slideMasters/theme/theme1.xml" Id="Rf8ca529f76d14b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8fb44ae44145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b37d350d4b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3d9ad5593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bbc76bc734c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70e44e4ef4d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612c63857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978b9a41c4e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cc9acb893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SKURTVEIT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SKURTVEIT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12 102 078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12 444 495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SKAGSETH SKURTVEIT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SKAGSETH SKURTVEIT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Ellerhusens vei 18B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989 220 772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SKURTVEIT AS</a:t>
            </a:r>
          </a:p>
        </p:txBody>
      </p:sp>
    </p:spTree>
  </p:cSld>
  <p:clrMapOvr>
    <a:masterClrMapping xmlns:a="http://schemas.openxmlformats.org/drawingml/2006/main"/>
  </p:clrMapOvr>
</p:sld>
</file>