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5042b94f5046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aef3d88d014e1e"/>
  </p:sldMasterIdLst>
  <p:sldIdLst>
    <p:sldId xmlns:r="http://schemas.openxmlformats.org/officeDocument/2006/relationships" id="256" r:id="Rdfc1377373164c51"/>
    <p:sldId xmlns:r="http://schemas.openxmlformats.org/officeDocument/2006/relationships" id="257" r:id="Rb13698ac8ea444bf"/>
    <p:sldId xmlns:r="http://schemas.openxmlformats.org/officeDocument/2006/relationships" id="258" r:id="R8f80a3dc2f834870"/>
    <p:sldId xmlns:r="http://schemas.openxmlformats.org/officeDocument/2006/relationships" id="259" r:id="R291f6b3406534122"/>
    <p:sldId xmlns:r="http://schemas.openxmlformats.org/officeDocument/2006/relationships" id="260" r:id="Rbc5226bb5ca54dfa"/>
    <p:sldId xmlns:r="http://schemas.openxmlformats.org/officeDocument/2006/relationships" id="261" r:id="Rc44c684f3fee4e8c"/>
    <p:sldId xmlns:r="http://schemas.openxmlformats.org/officeDocument/2006/relationships" id="262" r:id="R7964fc63cfef4f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ef3d88d014e1e" /><Relationship Type="http://schemas.openxmlformats.org/officeDocument/2006/relationships/slide" Target="/ppt/slides/slide1.xml" Id="Rdfc1377373164c51" /><Relationship Type="http://schemas.openxmlformats.org/officeDocument/2006/relationships/slide" Target="/ppt/slides/slide2.xml" Id="Rb13698ac8ea444bf" /><Relationship Type="http://schemas.openxmlformats.org/officeDocument/2006/relationships/slide" Target="/ppt/slides/slide3.xml" Id="R8f80a3dc2f834870" /><Relationship Type="http://schemas.openxmlformats.org/officeDocument/2006/relationships/slide" Target="/ppt/slides/slide4.xml" Id="R291f6b3406534122" /><Relationship Type="http://schemas.openxmlformats.org/officeDocument/2006/relationships/slide" Target="/ppt/slides/slide5.xml" Id="Rbc5226bb5ca54dfa" /><Relationship Type="http://schemas.openxmlformats.org/officeDocument/2006/relationships/slide" Target="/ppt/slides/slide6.xml" Id="Rc44c684f3fee4e8c" /><Relationship Type="http://schemas.openxmlformats.org/officeDocument/2006/relationships/slide" Target="/ppt/slides/slide7.xml" Id="R7964fc63cfef4f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09e68c08404d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2e3f520a24f20" /><Relationship Type="http://schemas.openxmlformats.org/officeDocument/2006/relationships/theme" Target="/ppt/slideMasters/theme/theme1.xml" Id="Rcbc758a0f22a41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22e3f520a24f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d1c11970343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1722b6b6442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ad9b6c6b147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c4b1b58e949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4461f3eb244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09f2704324f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407a428b948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ANNEKSET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ANNEKSET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4 294 218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4 260 658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7 650 922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54 599 738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57 091 259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STAVELAND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Bolignummer 8H, Severin Malmins veg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