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34fcdfe3f344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89f192cbf34d2e"/>
  </p:sldMasterIdLst>
  <p:sldIdLst>
    <p:sldId xmlns:r="http://schemas.openxmlformats.org/officeDocument/2006/relationships" id="256" r:id="R61fcc39755e742b3"/>
    <p:sldId xmlns:r="http://schemas.openxmlformats.org/officeDocument/2006/relationships" id="257" r:id="R5c48435e75804cde"/>
    <p:sldId xmlns:r="http://schemas.openxmlformats.org/officeDocument/2006/relationships" id="258" r:id="Ra3055ebb9b354af0"/>
    <p:sldId xmlns:r="http://schemas.openxmlformats.org/officeDocument/2006/relationships" id="259" r:id="R0ddac5459b7c452c"/>
    <p:sldId xmlns:r="http://schemas.openxmlformats.org/officeDocument/2006/relationships" id="260" r:id="R1c145fa820844098"/>
    <p:sldId xmlns:r="http://schemas.openxmlformats.org/officeDocument/2006/relationships" id="261" r:id="Rcdb10fd6b44e4d69"/>
    <p:sldId xmlns:r="http://schemas.openxmlformats.org/officeDocument/2006/relationships" id="262" r:id="R849dfb4de44f41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89f192cbf34d2e" /><Relationship Type="http://schemas.openxmlformats.org/officeDocument/2006/relationships/slide" Target="/ppt/slides/slide1.xml" Id="R61fcc39755e742b3" /><Relationship Type="http://schemas.openxmlformats.org/officeDocument/2006/relationships/slide" Target="/ppt/slides/slide2.xml" Id="R5c48435e75804cde" /><Relationship Type="http://schemas.openxmlformats.org/officeDocument/2006/relationships/slide" Target="/ppt/slides/slide3.xml" Id="Ra3055ebb9b354af0" /><Relationship Type="http://schemas.openxmlformats.org/officeDocument/2006/relationships/slide" Target="/ppt/slides/slide4.xml" Id="R0ddac5459b7c452c" /><Relationship Type="http://schemas.openxmlformats.org/officeDocument/2006/relationships/slide" Target="/ppt/slides/slide5.xml" Id="R1c145fa820844098" /><Relationship Type="http://schemas.openxmlformats.org/officeDocument/2006/relationships/slide" Target="/ppt/slides/slide6.xml" Id="Rcdb10fd6b44e4d69" /><Relationship Type="http://schemas.openxmlformats.org/officeDocument/2006/relationships/slide" Target="/ppt/slides/slide7.xml" Id="R849dfb4de44f41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0c5b74208646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215dabcbc4d3e" /><Relationship Type="http://schemas.openxmlformats.org/officeDocument/2006/relationships/theme" Target="/ppt/slideMasters/theme/theme1.xml" Id="R0f7bb646b69e4c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5215dabcbc4d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5616378ba4f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982feb3ff48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9e882872148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b5d0040b443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d2f0ea64f43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4b339e3e34d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3d8e501894c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TIKI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TIKI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TIKI INVEST AS ble etablert [år] og holder til i Eidsvågneset.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TIKI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TIKI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TIKI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1 455 528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13 405 877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13 527 927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TIKI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SKURTVEIT ANNE ELISABETH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SKAMSAR JON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SKURTVEIT ANNE ELISABETH  –  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SKAMSAR JON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TIKI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Lyngveien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5101 Eidsvågneset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989 220 675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TIKI INVEST AS</a:t>
            </a:r>
          </a:p>
        </p:txBody>
      </p:sp>
    </p:spTree>
  </p:cSld>
  <p:clrMapOvr>
    <a:masterClrMapping xmlns:a="http://schemas.openxmlformats.org/drawingml/2006/main"/>
  </p:clrMapOvr>
</p:sld>
</file>