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ad4f27fbf04c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f5295104e5418d"/>
  </p:sldMasterIdLst>
  <p:sldIdLst>
    <p:sldId xmlns:r="http://schemas.openxmlformats.org/officeDocument/2006/relationships" id="256" r:id="R38f7d6580690486a"/>
    <p:sldId xmlns:r="http://schemas.openxmlformats.org/officeDocument/2006/relationships" id="257" r:id="R8cf03d4fd5f34d05"/>
    <p:sldId xmlns:r="http://schemas.openxmlformats.org/officeDocument/2006/relationships" id="258" r:id="Ra9fde1741ef84c68"/>
    <p:sldId xmlns:r="http://schemas.openxmlformats.org/officeDocument/2006/relationships" id="259" r:id="R966fdb40232744b1"/>
    <p:sldId xmlns:r="http://schemas.openxmlformats.org/officeDocument/2006/relationships" id="260" r:id="R629da244841c4420"/>
    <p:sldId xmlns:r="http://schemas.openxmlformats.org/officeDocument/2006/relationships" id="261" r:id="R4da2df14ca2344d4"/>
    <p:sldId xmlns:r="http://schemas.openxmlformats.org/officeDocument/2006/relationships" id="262" r:id="R17b32fb25b4841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5295104e5418d" /><Relationship Type="http://schemas.openxmlformats.org/officeDocument/2006/relationships/slide" Target="/ppt/slides/slide1.xml" Id="R38f7d6580690486a" /><Relationship Type="http://schemas.openxmlformats.org/officeDocument/2006/relationships/slide" Target="/ppt/slides/slide2.xml" Id="R8cf03d4fd5f34d05" /><Relationship Type="http://schemas.openxmlformats.org/officeDocument/2006/relationships/slide" Target="/ppt/slides/slide3.xml" Id="Ra9fde1741ef84c68" /><Relationship Type="http://schemas.openxmlformats.org/officeDocument/2006/relationships/slide" Target="/ppt/slides/slide4.xml" Id="R966fdb40232744b1" /><Relationship Type="http://schemas.openxmlformats.org/officeDocument/2006/relationships/slide" Target="/ppt/slides/slide5.xml" Id="R629da244841c4420" /><Relationship Type="http://schemas.openxmlformats.org/officeDocument/2006/relationships/slide" Target="/ppt/slides/slide6.xml" Id="R4da2df14ca2344d4" /><Relationship Type="http://schemas.openxmlformats.org/officeDocument/2006/relationships/slide" Target="/ppt/slides/slide7.xml" Id="R17b32fb25b4841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df229d1c748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a07ceea684850" /><Relationship Type="http://schemas.openxmlformats.org/officeDocument/2006/relationships/theme" Target="/ppt/slideMasters/theme/theme1.xml" Id="Re2338ea237ac44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4a07ceea6848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58e98e1ca42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609a79ffc47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3ee8fbef643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95b1e94d649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4ae294bf249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d271dcd184f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6212c540946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DEFENCE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DEFENCE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−75 836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BORGHEIM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58A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78 95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