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9fe66a2c3644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198d7d36fd4f57"/>
  </p:sldMasterIdLst>
  <p:sldIdLst>
    <p:sldId xmlns:r="http://schemas.openxmlformats.org/officeDocument/2006/relationships" id="256" r:id="Rd8b85a97940443b5"/>
    <p:sldId xmlns:r="http://schemas.openxmlformats.org/officeDocument/2006/relationships" id="257" r:id="R76147bad5947429d"/>
    <p:sldId xmlns:r="http://schemas.openxmlformats.org/officeDocument/2006/relationships" id="258" r:id="Rd1dcc458060a4927"/>
    <p:sldId xmlns:r="http://schemas.openxmlformats.org/officeDocument/2006/relationships" id="259" r:id="R6769a36781604032"/>
    <p:sldId xmlns:r="http://schemas.openxmlformats.org/officeDocument/2006/relationships" id="260" r:id="R97a5d02d69534969"/>
    <p:sldId xmlns:r="http://schemas.openxmlformats.org/officeDocument/2006/relationships" id="261" r:id="R34d38a2771bd413a"/>
    <p:sldId xmlns:r="http://schemas.openxmlformats.org/officeDocument/2006/relationships" id="262" r:id="R7d525435d11d4e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98d7d36fd4f57" /><Relationship Type="http://schemas.openxmlformats.org/officeDocument/2006/relationships/slide" Target="/ppt/slides/slide1.xml" Id="Rd8b85a97940443b5" /><Relationship Type="http://schemas.openxmlformats.org/officeDocument/2006/relationships/slide" Target="/ppt/slides/slide2.xml" Id="R76147bad5947429d" /><Relationship Type="http://schemas.openxmlformats.org/officeDocument/2006/relationships/slide" Target="/ppt/slides/slide3.xml" Id="Rd1dcc458060a4927" /><Relationship Type="http://schemas.openxmlformats.org/officeDocument/2006/relationships/slide" Target="/ppt/slides/slide4.xml" Id="R6769a36781604032" /><Relationship Type="http://schemas.openxmlformats.org/officeDocument/2006/relationships/slide" Target="/ppt/slides/slide5.xml" Id="R97a5d02d69534969" /><Relationship Type="http://schemas.openxmlformats.org/officeDocument/2006/relationships/slide" Target="/ppt/slides/slide6.xml" Id="R34d38a2771bd413a" /><Relationship Type="http://schemas.openxmlformats.org/officeDocument/2006/relationships/slide" Target="/ppt/slides/slide7.xml" Id="R7d525435d11d4e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a4c6988ff4b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fb30801814ff4" /><Relationship Type="http://schemas.openxmlformats.org/officeDocument/2006/relationships/theme" Target="/ppt/slideMasters/theme/theme1.xml" Id="R09d85296f1cb4d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cfb3080181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43ad878384b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93eb551f441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9f4c686b9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7ca2f7bd045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cbebc2d474a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87ab5abe045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b8c48bfb248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PAASCHE-AASEN MILLE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Mille Paasche-Aasen, leil. 111, Pilestredet Park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