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319ee1caa0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2c3ef8148e4f60"/>
  </p:sldMasterIdLst>
  <p:sldIdLst>
    <p:sldId xmlns:r="http://schemas.openxmlformats.org/officeDocument/2006/relationships" id="256" r:id="R07a6bf93fa2741e5"/>
    <p:sldId xmlns:r="http://schemas.openxmlformats.org/officeDocument/2006/relationships" id="257" r:id="Rf35b083f209146b7"/>
    <p:sldId xmlns:r="http://schemas.openxmlformats.org/officeDocument/2006/relationships" id="258" r:id="Re1f97e21078f4159"/>
    <p:sldId xmlns:r="http://schemas.openxmlformats.org/officeDocument/2006/relationships" id="259" r:id="R8038684f692b4744"/>
    <p:sldId xmlns:r="http://schemas.openxmlformats.org/officeDocument/2006/relationships" id="260" r:id="R848870221c0144cd"/>
    <p:sldId xmlns:r="http://schemas.openxmlformats.org/officeDocument/2006/relationships" id="261" r:id="R11f61d13116a4462"/>
    <p:sldId xmlns:r="http://schemas.openxmlformats.org/officeDocument/2006/relationships" id="262" r:id="R9cbbeb1748a341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c3ef8148e4f60" /><Relationship Type="http://schemas.openxmlformats.org/officeDocument/2006/relationships/slide" Target="/ppt/slides/slide1.xml" Id="R07a6bf93fa2741e5" /><Relationship Type="http://schemas.openxmlformats.org/officeDocument/2006/relationships/slide" Target="/ppt/slides/slide2.xml" Id="Rf35b083f209146b7" /><Relationship Type="http://schemas.openxmlformats.org/officeDocument/2006/relationships/slide" Target="/ppt/slides/slide3.xml" Id="Re1f97e21078f4159" /><Relationship Type="http://schemas.openxmlformats.org/officeDocument/2006/relationships/slide" Target="/ppt/slides/slide4.xml" Id="R8038684f692b4744" /><Relationship Type="http://schemas.openxmlformats.org/officeDocument/2006/relationships/slide" Target="/ppt/slides/slide5.xml" Id="R848870221c0144cd" /><Relationship Type="http://schemas.openxmlformats.org/officeDocument/2006/relationships/slide" Target="/ppt/slides/slide6.xml" Id="R11f61d13116a4462" /><Relationship Type="http://schemas.openxmlformats.org/officeDocument/2006/relationships/slide" Target="/ppt/slides/slide7.xml" Id="R9cbbeb1748a341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922031f81e49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1eff392ab4275" /><Relationship Type="http://schemas.openxmlformats.org/officeDocument/2006/relationships/theme" Target="/ppt/slideMasters/theme/theme1.xml" Id="Rf2262b0070c142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a1eff392ab42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1885595f348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ba8a926824d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a8d100ca2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c26d06825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66ecc303d4c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4eeef1c5d4e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5063a9a4446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SYLTE INVEST AS ble etablert [år] og holder til i Tresfjord.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739 168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9 993 190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10 351 726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HERMOD SYLTE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Sørsylte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6391 Tresfjord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49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989 219 782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