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f2a26f784143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92f6748bf444ac"/>
  </p:sldMasterIdLst>
  <p:sldIdLst>
    <p:sldId xmlns:r="http://schemas.openxmlformats.org/officeDocument/2006/relationships" id="256" r:id="Rb00e2944f7a34b4f"/>
    <p:sldId xmlns:r="http://schemas.openxmlformats.org/officeDocument/2006/relationships" id="257" r:id="Rb73d7b17b4b84e55"/>
    <p:sldId xmlns:r="http://schemas.openxmlformats.org/officeDocument/2006/relationships" id="258" r:id="Rde99574505f643b6"/>
    <p:sldId xmlns:r="http://schemas.openxmlformats.org/officeDocument/2006/relationships" id="259" r:id="Re917427f447b4187"/>
    <p:sldId xmlns:r="http://schemas.openxmlformats.org/officeDocument/2006/relationships" id="260" r:id="Rc03c5dba50dd47a7"/>
    <p:sldId xmlns:r="http://schemas.openxmlformats.org/officeDocument/2006/relationships" id="261" r:id="R6174a85b0c544ecb"/>
    <p:sldId xmlns:r="http://schemas.openxmlformats.org/officeDocument/2006/relationships" id="262" r:id="R4938e88f23984e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2f6748bf444ac" /><Relationship Type="http://schemas.openxmlformats.org/officeDocument/2006/relationships/slide" Target="/ppt/slides/slide1.xml" Id="Rb00e2944f7a34b4f" /><Relationship Type="http://schemas.openxmlformats.org/officeDocument/2006/relationships/slide" Target="/ppt/slides/slide2.xml" Id="Rb73d7b17b4b84e55" /><Relationship Type="http://schemas.openxmlformats.org/officeDocument/2006/relationships/slide" Target="/ppt/slides/slide3.xml" Id="Rde99574505f643b6" /><Relationship Type="http://schemas.openxmlformats.org/officeDocument/2006/relationships/slide" Target="/ppt/slides/slide4.xml" Id="Re917427f447b4187" /><Relationship Type="http://schemas.openxmlformats.org/officeDocument/2006/relationships/slide" Target="/ppt/slides/slide5.xml" Id="Rc03c5dba50dd47a7" /><Relationship Type="http://schemas.openxmlformats.org/officeDocument/2006/relationships/slide" Target="/ppt/slides/slide6.xml" Id="R6174a85b0c544ecb" /><Relationship Type="http://schemas.openxmlformats.org/officeDocument/2006/relationships/slide" Target="/ppt/slides/slide7.xml" Id="R4938e88f23984e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fdec7a0704c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5e3fa868c4fd7" /><Relationship Type="http://schemas.openxmlformats.org/officeDocument/2006/relationships/theme" Target="/ppt/slideMasters/theme/theme1.xml" Id="R991b97554abe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5e3fa868c4f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db63c1a2d43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7ac4def18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ad75afabc47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0e3b97f0140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72a2f506b48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e40c9c29443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c5369e7da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BRÅKEDALEN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BRÅKEDALEN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BRÅKEDALEN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BRÅKEDALEN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BRÅKEDALEN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BRÅKEDALEN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2 398 094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9 385 502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9 458 437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BRÅKEDALEN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BRÅKEDALEN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Eriksen &amp; Jensen AS, Frysjaveien 33D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989 218 549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BRÅKEDALEN HOLDING AS</a:t>
            </a:r>
          </a:p>
        </p:txBody>
      </p:sp>
    </p:spTree>
  </p:cSld>
  <p:clrMapOvr>
    <a:masterClrMapping xmlns:a="http://schemas.openxmlformats.org/drawingml/2006/main"/>
  </p:clrMapOvr>
</p:sld>
</file>