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99fa2b157b4a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ea51ba1952426a"/>
  </p:sldMasterIdLst>
  <p:sldIdLst>
    <p:sldId xmlns:r="http://schemas.openxmlformats.org/officeDocument/2006/relationships" id="256" r:id="R97a9c69a35cc400a"/>
    <p:sldId xmlns:r="http://schemas.openxmlformats.org/officeDocument/2006/relationships" id="257" r:id="Rbae738562805465e"/>
    <p:sldId xmlns:r="http://schemas.openxmlformats.org/officeDocument/2006/relationships" id="258" r:id="Rc91ae878c5b1463f"/>
    <p:sldId xmlns:r="http://schemas.openxmlformats.org/officeDocument/2006/relationships" id="259" r:id="R03ab5ace243f439f"/>
    <p:sldId xmlns:r="http://schemas.openxmlformats.org/officeDocument/2006/relationships" id="260" r:id="R712830c4c8d34156"/>
    <p:sldId xmlns:r="http://schemas.openxmlformats.org/officeDocument/2006/relationships" id="261" r:id="Rb3b421b6a38f4e4e"/>
    <p:sldId xmlns:r="http://schemas.openxmlformats.org/officeDocument/2006/relationships" id="262" r:id="Rc3c3020df01e47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ea51ba1952426a" /><Relationship Type="http://schemas.openxmlformats.org/officeDocument/2006/relationships/slide" Target="/ppt/slides/slide1.xml" Id="R97a9c69a35cc400a" /><Relationship Type="http://schemas.openxmlformats.org/officeDocument/2006/relationships/slide" Target="/ppt/slides/slide2.xml" Id="Rbae738562805465e" /><Relationship Type="http://schemas.openxmlformats.org/officeDocument/2006/relationships/slide" Target="/ppt/slides/slide3.xml" Id="Rc91ae878c5b1463f" /><Relationship Type="http://schemas.openxmlformats.org/officeDocument/2006/relationships/slide" Target="/ppt/slides/slide4.xml" Id="R03ab5ace243f439f" /><Relationship Type="http://schemas.openxmlformats.org/officeDocument/2006/relationships/slide" Target="/ppt/slides/slide5.xml" Id="R712830c4c8d34156" /><Relationship Type="http://schemas.openxmlformats.org/officeDocument/2006/relationships/slide" Target="/ppt/slides/slide6.xml" Id="Rb3b421b6a38f4e4e" /><Relationship Type="http://schemas.openxmlformats.org/officeDocument/2006/relationships/slide" Target="/ppt/slides/slide7.xml" Id="Rc3c3020df01e47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833e8cba9e4f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21f1048664f48" /><Relationship Type="http://schemas.openxmlformats.org/officeDocument/2006/relationships/theme" Target="/ppt/slideMasters/theme/theme1.xml" Id="R43e8a6b876bd48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521f1048664f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c9215650f44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4065b37cc40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44544a8b64c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1aeea80d14a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9f1d19e4044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323bc1e0141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c574b4bdd4b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COANDA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COANDA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1 098 831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−246 942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2 087 141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6 731 600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6 807 316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NYBORG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Idrettsvegen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989 218 336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COANDA AS</a:t>
            </a:r>
          </a:p>
        </p:txBody>
      </p:sp>
    </p:spTree>
  </p:cSld>
  <p:clrMapOvr>
    <a:masterClrMapping xmlns:a="http://schemas.openxmlformats.org/drawingml/2006/main"/>
  </p:clrMapOvr>
</p:sld>
</file>