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2e54b2455346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a422b382c54899"/>
  </p:sldMasterIdLst>
  <p:sldIdLst>
    <p:sldId xmlns:r="http://schemas.openxmlformats.org/officeDocument/2006/relationships" id="256" r:id="R916d97e3c5624b4e"/>
    <p:sldId xmlns:r="http://schemas.openxmlformats.org/officeDocument/2006/relationships" id="257" r:id="R43eb38366d514315"/>
    <p:sldId xmlns:r="http://schemas.openxmlformats.org/officeDocument/2006/relationships" id="258" r:id="R3b2e8ac412f243c5"/>
    <p:sldId xmlns:r="http://schemas.openxmlformats.org/officeDocument/2006/relationships" id="259" r:id="R74eb999d735648ae"/>
    <p:sldId xmlns:r="http://schemas.openxmlformats.org/officeDocument/2006/relationships" id="260" r:id="Rb992a13961864a4c"/>
    <p:sldId xmlns:r="http://schemas.openxmlformats.org/officeDocument/2006/relationships" id="261" r:id="Re2eb4440121840f3"/>
    <p:sldId xmlns:r="http://schemas.openxmlformats.org/officeDocument/2006/relationships" id="262" r:id="R6e5598fdb08440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a422b382c54899" /><Relationship Type="http://schemas.openxmlformats.org/officeDocument/2006/relationships/slide" Target="/ppt/slides/slide1.xml" Id="R916d97e3c5624b4e" /><Relationship Type="http://schemas.openxmlformats.org/officeDocument/2006/relationships/slide" Target="/ppt/slides/slide2.xml" Id="R43eb38366d514315" /><Relationship Type="http://schemas.openxmlformats.org/officeDocument/2006/relationships/slide" Target="/ppt/slides/slide3.xml" Id="R3b2e8ac412f243c5" /><Relationship Type="http://schemas.openxmlformats.org/officeDocument/2006/relationships/slide" Target="/ppt/slides/slide4.xml" Id="R74eb999d735648ae" /><Relationship Type="http://schemas.openxmlformats.org/officeDocument/2006/relationships/slide" Target="/ppt/slides/slide5.xml" Id="Rb992a13961864a4c" /><Relationship Type="http://schemas.openxmlformats.org/officeDocument/2006/relationships/slide" Target="/ppt/slides/slide6.xml" Id="Re2eb4440121840f3" /><Relationship Type="http://schemas.openxmlformats.org/officeDocument/2006/relationships/slide" Target="/ppt/slides/slide7.xml" Id="R6e5598fdb08440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c631e30f8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9a14f381043ca" /><Relationship Type="http://schemas.openxmlformats.org/officeDocument/2006/relationships/theme" Target="/ppt/slideMasters/theme/theme1.xml" Id="R3160938650db40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c9a14f3810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4a398d6284f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e6c5330b54a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95a9f792f46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1012a7a15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b4afeaaba44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8d175c296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9d8a8086d4e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