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1e3f1fa5145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5d766d171647da"/>
  </p:sldMasterIdLst>
  <p:sldIdLst>
    <p:sldId xmlns:r="http://schemas.openxmlformats.org/officeDocument/2006/relationships" id="256" r:id="Rd5a4348ee0ea40f3"/>
    <p:sldId xmlns:r="http://schemas.openxmlformats.org/officeDocument/2006/relationships" id="257" r:id="Race8084edc7d4cd0"/>
    <p:sldId xmlns:r="http://schemas.openxmlformats.org/officeDocument/2006/relationships" id="258" r:id="Rb11d2f7b75e24b03"/>
    <p:sldId xmlns:r="http://schemas.openxmlformats.org/officeDocument/2006/relationships" id="259" r:id="Radb017aec8094db2"/>
    <p:sldId xmlns:r="http://schemas.openxmlformats.org/officeDocument/2006/relationships" id="260" r:id="R73c026b751374265"/>
    <p:sldId xmlns:r="http://schemas.openxmlformats.org/officeDocument/2006/relationships" id="261" r:id="R74bb4d8db549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d766d171647da" /><Relationship Type="http://schemas.openxmlformats.org/officeDocument/2006/relationships/slide" Target="/ppt/slides/slide1.xml" Id="Rd5a4348ee0ea40f3" /><Relationship Type="http://schemas.openxmlformats.org/officeDocument/2006/relationships/slide" Target="/ppt/slides/slide2.xml" Id="Race8084edc7d4cd0" /><Relationship Type="http://schemas.openxmlformats.org/officeDocument/2006/relationships/slide" Target="/ppt/slides/slide3.xml" Id="Rb11d2f7b75e24b03" /><Relationship Type="http://schemas.openxmlformats.org/officeDocument/2006/relationships/slide" Target="/ppt/slides/slide4.xml" Id="Radb017aec8094db2" /><Relationship Type="http://schemas.openxmlformats.org/officeDocument/2006/relationships/slide" Target="/ppt/slides/slide5.xml" Id="R73c026b751374265" /><Relationship Type="http://schemas.openxmlformats.org/officeDocument/2006/relationships/slide" Target="/ppt/slides/slide6.xml" Id="R74bb4d8db549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5bc0d9652b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e01518e0a401a" /><Relationship Type="http://schemas.openxmlformats.org/officeDocument/2006/relationships/theme" Target="/ppt/slideMasters/theme/theme1.xml" Id="Rc79e9410ad3c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e01518e0a40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550a6bc0e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27ff8b633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d5917ef3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130c18b614f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740dd339d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edc7203bd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OWESEN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OWESEN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SØNNERVIK OWESEN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sør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sonja@fanevik.no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OWESEN HOLDING AS</a:t>
            </a:r>
          </a:p>
        </p:txBody>
      </p:sp>
    </p:spTree>
  </p:cSld>
  <p:clrMapOvr>
    <a:masterClrMapping xmlns:a="http://schemas.openxmlformats.org/drawingml/2006/main"/>
  </p:clrMapOvr>
</p:sld>
</file>