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6a90ee340944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40185c0bf14abc"/>
  </p:sldMasterIdLst>
  <p:sldIdLst>
    <p:sldId xmlns:r="http://schemas.openxmlformats.org/officeDocument/2006/relationships" id="256" r:id="R23c8a395ad2e4404"/>
    <p:sldId xmlns:r="http://schemas.openxmlformats.org/officeDocument/2006/relationships" id="257" r:id="Re5673309668c4f84"/>
    <p:sldId xmlns:r="http://schemas.openxmlformats.org/officeDocument/2006/relationships" id="258" r:id="Rcff65538ed1b4a2d"/>
    <p:sldId xmlns:r="http://schemas.openxmlformats.org/officeDocument/2006/relationships" id="259" r:id="Ra7286024f7064aad"/>
    <p:sldId xmlns:r="http://schemas.openxmlformats.org/officeDocument/2006/relationships" id="260" r:id="Rf62e7dc823eb45aa"/>
    <p:sldId xmlns:r="http://schemas.openxmlformats.org/officeDocument/2006/relationships" id="261" r:id="R7e48ac92e8fb44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40185c0bf14abc" /><Relationship Type="http://schemas.openxmlformats.org/officeDocument/2006/relationships/slide" Target="/ppt/slides/slide1.xml" Id="R23c8a395ad2e4404" /><Relationship Type="http://schemas.openxmlformats.org/officeDocument/2006/relationships/slide" Target="/ppt/slides/slide2.xml" Id="Re5673309668c4f84" /><Relationship Type="http://schemas.openxmlformats.org/officeDocument/2006/relationships/slide" Target="/ppt/slides/slide3.xml" Id="Rcff65538ed1b4a2d" /><Relationship Type="http://schemas.openxmlformats.org/officeDocument/2006/relationships/slide" Target="/ppt/slides/slide4.xml" Id="Ra7286024f7064aad" /><Relationship Type="http://schemas.openxmlformats.org/officeDocument/2006/relationships/slide" Target="/ppt/slides/slide5.xml" Id="Rf62e7dc823eb45aa" /><Relationship Type="http://schemas.openxmlformats.org/officeDocument/2006/relationships/slide" Target="/ppt/slides/slide6.xml" Id="R7e48ac92e8fb44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97276bdae04cc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745a2853dc4e9c" /><Relationship Type="http://schemas.openxmlformats.org/officeDocument/2006/relationships/theme" Target="/ppt/slideMasters/theme/theme1.xml" Id="Rdb451cce79a544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745a2853dc4e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0c88422cef40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e4b32b0a4a44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7f5c07321446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376f34bb7d42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24bbd18b664c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81b1c7e4c6449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KVIST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KVIST HOLDING AS ble etablert [år] og holder til i Vestby.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ANKA KVIST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 MORTEN KVIST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MAREK KVIST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Verpetveien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1543 Vestby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989 216 872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KVIST HOLDING AS</a:t>
            </a:r>
          </a:p>
        </p:txBody>
      </p:sp>
    </p:spTree>
  </p:cSld>
  <p:clrMapOvr>
    <a:masterClrMapping xmlns:a="http://schemas.openxmlformats.org/drawingml/2006/main"/>
  </p:clrMapOvr>
</p:sld>
</file>