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4f8356352342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f16ccf70d64dd8"/>
  </p:sldMasterIdLst>
  <p:sldIdLst>
    <p:sldId xmlns:r="http://schemas.openxmlformats.org/officeDocument/2006/relationships" id="256" r:id="R1311a1f39dbc4b7e"/>
    <p:sldId xmlns:r="http://schemas.openxmlformats.org/officeDocument/2006/relationships" id="257" r:id="Rf570d204f4554f6c"/>
    <p:sldId xmlns:r="http://schemas.openxmlformats.org/officeDocument/2006/relationships" id="258" r:id="R0d4a552dec4441ef"/>
    <p:sldId xmlns:r="http://schemas.openxmlformats.org/officeDocument/2006/relationships" id="259" r:id="R3ff9eda9893e43cd"/>
    <p:sldId xmlns:r="http://schemas.openxmlformats.org/officeDocument/2006/relationships" id="260" r:id="R9758c824ff104ade"/>
    <p:sldId xmlns:r="http://schemas.openxmlformats.org/officeDocument/2006/relationships" id="261" r:id="R5036d357c3ed4659"/>
    <p:sldId xmlns:r="http://schemas.openxmlformats.org/officeDocument/2006/relationships" id="262" r:id="Rc5fe2bd657c24e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f16ccf70d64dd8" /><Relationship Type="http://schemas.openxmlformats.org/officeDocument/2006/relationships/slide" Target="/ppt/slides/slide1.xml" Id="R1311a1f39dbc4b7e" /><Relationship Type="http://schemas.openxmlformats.org/officeDocument/2006/relationships/slide" Target="/ppt/slides/slide2.xml" Id="Rf570d204f4554f6c" /><Relationship Type="http://schemas.openxmlformats.org/officeDocument/2006/relationships/slide" Target="/ppt/slides/slide3.xml" Id="R0d4a552dec4441ef" /><Relationship Type="http://schemas.openxmlformats.org/officeDocument/2006/relationships/slide" Target="/ppt/slides/slide4.xml" Id="R3ff9eda9893e43cd" /><Relationship Type="http://schemas.openxmlformats.org/officeDocument/2006/relationships/slide" Target="/ppt/slides/slide5.xml" Id="R9758c824ff104ade" /><Relationship Type="http://schemas.openxmlformats.org/officeDocument/2006/relationships/slide" Target="/ppt/slides/slide6.xml" Id="R5036d357c3ed4659" /><Relationship Type="http://schemas.openxmlformats.org/officeDocument/2006/relationships/slide" Target="/ppt/slides/slide7.xml" Id="Rc5fe2bd657c24e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02a86d101c4c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d99b4a0ef4039" /><Relationship Type="http://schemas.openxmlformats.org/officeDocument/2006/relationships/theme" Target="/ppt/slideMasters/theme/theme1.xml" Id="Rf9069b8691b64e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3d99b4a0ef40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5ae9050d544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72fb91ae14d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7bfe832ea4e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28cce81c143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5818a3a0b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1ba4ce86d45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ecb2ac4c94e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JONAS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1 657 770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1 652 748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8 675 288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8 993 565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AASS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Rundingen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989 216 147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INVEST AS</a:t>
            </a:r>
          </a:p>
        </p:txBody>
      </p:sp>
    </p:spTree>
  </p:cSld>
  <p:clrMapOvr>
    <a:masterClrMapping xmlns:a="http://schemas.openxmlformats.org/drawingml/2006/main"/>
  </p:clrMapOvr>
</p:sld>
</file>