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754d3b29b04b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2b39c17ab844c0"/>
  </p:sldMasterIdLst>
  <p:sldIdLst>
    <p:sldId xmlns:r="http://schemas.openxmlformats.org/officeDocument/2006/relationships" id="256" r:id="R8d3a293f7c554b98"/>
    <p:sldId xmlns:r="http://schemas.openxmlformats.org/officeDocument/2006/relationships" id="257" r:id="Rd08ace3b719144a4"/>
    <p:sldId xmlns:r="http://schemas.openxmlformats.org/officeDocument/2006/relationships" id="258" r:id="R510fb1cd268b42e8"/>
    <p:sldId xmlns:r="http://schemas.openxmlformats.org/officeDocument/2006/relationships" id="259" r:id="R84f0ba5efbc74562"/>
    <p:sldId xmlns:r="http://schemas.openxmlformats.org/officeDocument/2006/relationships" id="260" r:id="Rba6ff7b59da7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b39c17ab844c0" /><Relationship Type="http://schemas.openxmlformats.org/officeDocument/2006/relationships/slide" Target="/ppt/slides/slide1.xml" Id="R8d3a293f7c554b98" /><Relationship Type="http://schemas.openxmlformats.org/officeDocument/2006/relationships/slide" Target="/ppt/slides/slide2.xml" Id="Rd08ace3b719144a4" /><Relationship Type="http://schemas.openxmlformats.org/officeDocument/2006/relationships/slide" Target="/ppt/slides/slide3.xml" Id="R510fb1cd268b42e8" /><Relationship Type="http://schemas.openxmlformats.org/officeDocument/2006/relationships/slide" Target="/ppt/slides/slide4.xml" Id="R84f0ba5efbc74562" /><Relationship Type="http://schemas.openxmlformats.org/officeDocument/2006/relationships/slide" Target="/ppt/slides/slide5.xml" Id="Rba6ff7b59da7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1530cb089943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5c50d948c409c" /><Relationship Type="http://schemas.openxmlformats.org/officeDocument/2006/relationships/theme" Target="/ppt/slideMasters/theme/theme1.xml" Id="R63417571872f4a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65c50d948c40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0a20e5a8c4a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bc7c6814e4d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e1108fcde40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21a5a64f240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d81f33e0748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 TORSTEIN RØYNE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TORSTEIN RØYNE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TORSTEIN RØYNE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TORSTEIN RØYNE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TORSTEIN RØYNE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TORSTEIN RØYNE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989 216 015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TORSTEIN RØYNE AS</a:t>
            </a:r>
          </a:p>
        </p:txBody>
      </p:sp>
    </p:spTree>
  </p:cSld>
  <p:clrMapOvr>
    <a:masterClrMapping xmlns:a="http://schemas.openxmlformats.org/drawingml/2006/main"/>
  </p:clrMapOvr>
</p:sld>
</file>