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90deacf34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f7b309976147cd"/>
  </p:sldMasterIdLst>
  <p:sldIdLst>
    <p:sldId xmlns:r="http://schemas.openxmlformats.org/officeDocument/2006/relationships" id="256" r:id="Ra8914e87f4924f5b"/>
    <p:sldId xmlns:r="http://schemas.openxmlformats.org/officeDocument/2006/relationships" id="257" r:id="R52ee9ae2e4d64eae"/>
    <p:sldId xmlns:r="http://schemas.openxmlformats.org/officeDocument/2006/relationships" id="258" r:id="Rfba01720633845e6"/>
    <p:sldId xmlns:r="http://schemas.openxmlformats.org/officeDocument/2006/relationships" id="259" r:id="Rf411257797e14082"/>
    <p:sldId xmlns:r="http://schemas.openxmlformats.org/officeDocument/2006/relationships" id="260" r:id="Rb61e34bc4add426f"/>
    <p:sldId xmlns:r="http://schemas.openxmlformats.org/officeDocument/2006/relationships" id="261" r:id="R0c9e08b00a82439c"/>
    <p:sldId xmlns:r="http://schemas.openxmlformats.org/officeDocument/2006/relationships" id="262" r:id="R90ebc13077ca49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7b309976147cd" /><Relationship Type="http://schemas.openxmlformats.org/officeDocument/2006/relationships/slide" Target="/ppt/slides/slide1.xml" Id="Ra8914e87f4924f5b" /><Relationship Type="http://schemas.openxmlformats.org/officeDocument/2006/relationships/slide" Target="/ppt/slides/slide2.xml" Id="R52ee9ae2e4d64eae" /><Relationship Type="http://schemas.openxmlformats.org/officeDocument/2006/relationships/slide" Target="/ppt/slides/slide3.xml" Id="Rfba01720633845e6" /><Relationship Type="http://schemas.openxmlformats.org/officeDocument/2006/relationships/slide" Target="/ppt/slides/slide4.xml" Id="Rf411257797e14082" /><Relationship Type="http://schemas.openxmlformats.org/officeDocument/2006/relationships/slide" Target="/ppt/slides/slide5.xml" Id="Rb61e34bc4add426f" /><Relationship Type="http://schemas.openxmlformats.org/officeDocument/2006/relationships/slide" Target="/ppt/slides/slide6.xml" Id="R0c9e08b00a82439c" /><Relationship Type="http://schemas.openxmlformats.org/officeDocument/2006/relationships/slide" Target="/ppt/slides/slide7.xml" Id="R90ebc13077ca49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de75e1f014f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2e44074a84e23" /><Relationship Type="http://schemas.openxmlformats.org/officeDocument/2006/relationships/theme" Target="/ppt/slideMasters/theme/theme1.xml" Id="Rdf29d7c52d95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02e44074a84e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2347b9b3142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633d51b2944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95b4877484c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f3580a5ad43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2b149d92e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8329801984f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adabfb38d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EGIL HODNELAND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HODNELAND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HODNELAND HOLDING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HODNELAND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HODNELAND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HODNELAND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4 900 617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4 900 617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HODNELAND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HODNELAND EGIL STEEN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HODNELAND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Kuventrævegen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30 20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HODNELAND HOLDING AS</a:t>
            </a:r>
          </a:p>
        </p:txBody>
      </p:sp>
    </p:spTree>
  </p:cSld>
  <p:clrMapOvr>
    <a:masterClrMapping xmlns:a="http://schemas.openxmlformats.org/drawingml/2006/main"/>
  </p:clrMapOvr>
</p:sld>
</file>