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f0b6ac9697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e62d588313480c"/>
  </p:sldMasterIdLst>
  <p:sldIdLst>
    <p:sldId xmlns:r="http://schemas.openxmlformats.org/officeDocument/2006/relationships" id="256" r:id="R817e3158de974f7c"/>
    <p:sldId xmlns:r="http://schemas.openxmlformats.org/officeDocument/2006/relationships" id="257" r:id="R30566d491b56474f"/>
    <p:sldId xmlns:r="http://schemas.openxmlformats.org/officeDocument/2006/relationships" id="258" r:id="Re5b69cce5afc49da"/>
    <p:sldId xmlns:r="http://schemas.openxmlformats.org/officeDocument/2006/relationships" id="259" r:id="R4ade8591505940e5"/>
    <p:sldId xmlns:r="http://schemas.openxmlformats.org/officeDocument/2006/relationships" id="260" r:id="Rf961e6862ada4882"/>
    <p:sldId xmlns:r="http://schemas.openxmlformats.org/officeDocument/2006/relationships" id="261" r:id="Rfb0aca6cd33f4dee"/>
    <p:sldId xmlns:r="http://schemas.openxmlformats.org/officeDocument/2006/relationships" id="262" r:id="Rd3c6e62b7c7448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62d588313480c" /><Relationship Type="http://schemas.openxmlformats.org/officeDocument/2006/relationships/slide" Target="/ppt/slides/slide1.xml" Id="R817e3158de974f7c" /><Relationship Type="http://schemas.openxmlformats.org/officeDocument/2006/relationships/slide" Target="/ppt/slides/slide2.xml" Id="R30566d491b56474f" /><Relationship Type="http://schemas.openxmlformats.org/officeDocument/2006/relationships/slide" Target="/ppt/slides/slide3.xml" Id="Re5b69cce5afc49da" /><Relationship Type="http://schemas.openxmlformats.org/officeDocument/2006/relationships/slide" Target="/ppt/slides/slide4.xml" Id="R4ade8591505940e5" /><Relationship Type="http://schemas.openxmlformats.org/officeDocument/2006/relationships/slide" Target="/ppt/slides/slide5.xml" Id="Rf961e6862ada4882" /><Relationship Type="http://schemas.openxmlformats.org/officeDocument/2006/relationships/slide" Target="/ppt/slides/slide6.xml" Id="Rfb0aca6cd33f4dee" /><Relationship Type="http://schemas.openxmlformats.org/officeDocument/2006/relationships/slide" Target="/ppt/slides/slide7.xml" Id="Rd3c6e62b7c7448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c31b1eda2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ef44ca45e4407" /><Relationship Type="http://schemas.openxmlformats.org/officeDocument/2006/relationships/theme" Target="/ppt/slideMasters/theme/theme1.xml" Id="R538d223d719b42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2ef44ca45e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aebf8ac89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22ca21fa34e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1b2eeb9974a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01cf463f9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927f9e1fc4a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0cd388bf744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3ca49a62a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MERLOT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MERLOT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3 545 603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TOMM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