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d944f955c546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b47bf3a3764754"/>
  </p:sldMasterIdLst>
  <p:sldIdLst>
    <p:sldId xmlns:r="http://schemas.openxmlformats.org/officeDocument/2006/relationships" id="256" r:id="R66b86a1428d94397"/>
    <p:sldId xmlns:r="http://schemas.openxmlformats.org/officeDocument/2006/relationships" id="257" r:id="Rbd67f56a3c7f4d4d"/>
    <p:sldId xmlns:r="http://schemas.openxmlformats.org/officeDocument/2006/relationships" id="258" r:id="Rd2b06895b5094707"/>
    <p:sldId xmlns:r="http://schemas.openxmlformats.org/officeDocument/2006/relationships" id="259" r:id="R6e4b1a1e4e9f4d7e"/>
    <p:sldId xmlns:r="http://schemas.openxmlformats.org/officeDocument/2006/relationships" id="260" r:id="R8d9fa83587364358"/>
    <p:sldId xmlns:r="http://schemas.openxmlformats.org/officeDocument/2006/relationships" id="261" r:id="R0ba66bed244c4b34"/>
    <p:sldId xmlns:r="http://schemas.openxmlformats.org/officeDocument/2006/relationships" id="262" r:id="R630ba6912c274e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47bf3a3764754" /><Relationship Type="http://schemas.openxmlformats.org/officeDocument/2006/relationships/slide" Target="/ppt/slides/slide1.xml" Id="R66b86a1428d94397" /><Relationship Type="http://schemas.openxmlformats.org/officeDocument/2006/relationships/slide" Target="/ppt/slides/slide2.xml" Id="Rbd67f56a3c7f4d4d" /><Relationship Type="http://schemas.openxmlformats.org/officeDocument/2006/relationships/slide" Target="/ppt/slides/slide3.xml" Id="Rd2b06895b5094707" /><Relationship Type="http://schemas.openxmlformats.org/officeDocument/2006/relationships/slide" Target="/ppt/slides/slide4.xml" Id="R6e4b1a1e4e9f4d7e" /><Relationship Type="http://schemas.openxmlformats.org/officeDocument/2006/relationships/slide" Target="/ppt/slides/slide5.xml" Id="R8d9fa83587364358" /><Relationship Type="http://schemas.openxmlformats.org/officeDocument/2006/relationships/slide" Target="/ppt/slides/slide6.xml" Id="R0ba66bed244c4b34" /><Relationship Type="http://schemas.openxmlformats.org/officeDocument/2006/relationships/slide" Target="/ppt/slides/slide7.xml" Id="R630ba6912c274e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50f8016e0f45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ea946ea3c4f9d" /><Relationship Type="http://schemas.openxmlformats.org/officeDocument/2006/relationships/theme" Target="/ppt/slideMasters/theme/theme1.xml" Id="Rd879660cd326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eea946ea3c4f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5bedfa25c40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4272dd13e43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c7bddd889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b75771b6b43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6ea7a7b2340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e9f8d08f840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37fb31f374c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KALLE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KALLE KAPITAL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KALLELI BJARNE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Guldalsgata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1467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 KAPITAL AS</a:t>
            </a:r>
          </a:p>
        </p:txBody>
      </p:sp>
    </p:spTree>
  </p:cSld>
  <p:clrMapOvr>
    <a:masterClrMapping xmlns:a="http://schemas.openxmlformats.org/drawingml/2006/main"/>
  </p:clrMapOvr>
</p:sld>
</file>