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ab7a382ec64b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5b7426ec54d81"/>
  </p:sldMasterIdLst>
  <p:sldIdLst>
    <p:sldId xmlns:r="http://schemas.openxmlformats.org/officeDocument/2006/relationships" id="256" r:id="Rb37eb0fc8c0d406a"/>
    <p:sldId xmlns:r="http://schemas.openxmlformats.org/officeDocument/2006/relationships" id="257" r:id="R152317e2b827498a"/>
    <p:sldId xmlns:r="http://schemas.openxmlformats.org/officeDocument/2006/relationships" id="258" r:id="R7736206717584cbc"/>
    <p:sldId xmlns:r="http://schemas.openxmlformats.org/officeDocument/2006/relationships" id="259" r:id="R4dd707ad7f5c4e39"/>
    <p:sldId xmlns:r="http://schemas.openxmlformats.org/officeDocument/2006/relationships" id="260" r:id="Rad1848db803945c8"/>
    <p:sldId xmlns:r="http://schemas.openxmlformats.org/officeDocument/2006/relationships" id="261" r:id="R036e2f685db44091"/>
    <p:sldId xmlns:r="http://schemas.openxmlformats.org/officeDocument/2006/relationships" id="262" r:id="R95cb4f464374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5b7426ec54d81" /><Relationship Type="http://schemas.openxmlformats.org/officeDocument/2006/relationships/slide" Target="/ppt/slides/slide1.xml" Id="Rb37eb0fc8c0d406a" /><Relationship Type="http://schemas.openxmlformats.org/officeDocument/2006/relationships/slide" Target="/ppt/slides/slide2.xml" Id="R152317e2b827498a" /><Relationship Type="http://schemas.openxmlformats.org/officeDocument/2006/relationships/slide" Target="/ppt/slides/slide3.xml" Id="R7736206717584cbc" /><Relationship Type="http://schemas.openxmlformats.org/officeDocument/2006/relationships/slide" Target="/ppt/slides/slide4.xml" Id="R4dd707ad7f5c4e39" /><Relationship Type="http://schemas.openxmlformats.org/officeDocument/2006/relationships/slide" Target="/ppt/slides/slide5.xml" Id="Rad1848db803945c8" /><Relationship Type="http://schemas.openxmlformats.org/officeDocument/2006/relationships/slide" Target="/ppt/slides/slide6.xml" Id="R036e2f685db44091" /><Relationship Type="http://schemas.openxmlformats.org/officeDocument/2006/relationships/slide" Target="/ppt/slides/slide7.xml" Id="R95cb4f464374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10a3eb2c5e48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1f7d90b824ddd" /><Relationship Type="http://schemas.openxmlformats.org/officeDocument/2006/relationships/theme" Target="/ppt/slideMasters/theme/theme1.xml" Id="R9f7c3e48b26542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1f7d90b824d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607d77657544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76301148443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2dbb692f843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49f7001bb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24927abf4540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b62f45dbf342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28db244ae42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HOLDING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−19 893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9 180 158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9 189 158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WANNBERG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Storeholsveien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989 215 531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 HOLDING AS</a:t>
            </a:r>
          </a:p>
        </p:txBody>
      </p:sp>
    </p:spTree>
  </p:cSld>
  <p:clrMapOvr>
    <a:masterClrMapping xmlns:a="http://schemas.openxmlformats.org/drawingml/2006/main"/>
  </p:clrMapOvr>
</p:sld>
</file>