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a2590becb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eb1fd67534ad8"/>
  </p:sldMasterIdLst>
  <p:sldIdLst>
    <p:sldId xmlns:r="http://schemas.openxmlformats.org/officeDocument/2006/relationships" id="256" r:id="R0f0f226805454f9c"/>
    <p:sldId xmlns:r="http://schemas.openxmlformats.org/officeDocument/2006/relationships" id="257" r:id="R6ac60f6818db410a"/>
    <p:sldId xmlns:r="http://schemas.openxmlformats.org/officeDocument/2006/relationships" id="258" r:id="R00b0349ab0184cb4"/>
    <p:sldId xmlns:r="http://schemas.openxmlformats.org/officeDocument/2006/relationships" id="259" r:id="R1e29a6d42392436d"/>
    <p:sldId xmlns:r="http://schemas.openxmlformats.org/officeDocument/2006/relationships" id="260" r:id="Rb71e1174b3c9496a"/>
    <p:sldId xmlns:r="http://schemas.openxmlformats.org/officeDocument/2006/relationships" id="261" r:id="R1e7016742d9d434e"/>
    <p:sldId xmlns:r="http://schemas.openxmlformats.org/officeDocument/2006/relationships" id="262" r:id="R818f6916a827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eb1fd67534ad8" /><Relationship Type="http://schemas.openxmlformats.org/officeDocument/2006/relationships/slide" Target="/ppt/slides/slide1.xml" Id="R0f0f226805454f9c" /><Relationship Type="http://schemas.openxmlformats.org/officeDocument/2006/relationships/slide" Target="/ppt/slides/slide2.xml" Id="R6ac60f6818db410a" /><Relationship Type="http://schemas.openxmlformats.org/officeDocument/2006/relationships/slide" Target="/ppt/slides/slide3.xml" Id="R00b0349ab0184cb4" /><Relationship Type="http://schemas.openxmlformats.org/officeDocument/2006/relationships/slide" Target="/ppt/slides/slide4.xml" Id="R1e29a6d42392436d" /><Relationship Type="http://schemas.openxmlformats.org/officeDocument/2006/relationships/slide" Target="/ppt/slides/slide5.xml" Id="Rb71e1174b3c9496a" /><Relationship Type="http://schemas.openxmlformats.org/officeDocument/2006/relationships/slide" Target="/ppt/slides/slide6.xml" Id="R1e7016742d9d434e" /><Relationship Type="http://schemas.openxmlformats.org/officeDocument/2006/relationships/slide" Target="/ppt/slides/slide7.xml" Id="R818f6916a827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ff2ae0e55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33cce79f4444f" /><Relationship Type="http://schemas.openxmlformats.org/officeDocument/2006/relationships/theme" Target="/ppt/slideMasters/theme/theme1.xml" Id="R830d65e302a8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33cce79f4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d45c7936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a3c23377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b9586b3d4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b6da5a020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61946efa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4e34757a4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7f8b0c6c2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ARKIV &amp; LAGER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ARKIV &amp;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ARKIV &amp; LAGER AS ble etablert [år] og holder til i Skåtøy.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ARKIV &amp;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ARKIV &amp;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ARKIV &amp;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−160 225 192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−94 406 336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1 309 174 069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1 316 674 028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ARKIV &amp;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BLAKSETH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ARKIV &amp;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Dønvika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3780 Skåtøy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ARKIV &amp; LAGER AS</a:t>
            </a:r>
          </a:p>
        </p:txBody>
      </p:sp>
    </p:spTree>
  </p:cSld>
  <p:clrMapOvr>
    <a:masterClrMapping xmlns:a="http://schemas.openxmlformats.org/drawingml/2006/main"/>
  </p:clrMapOvr>
</p:sld>
</file>