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f0385a033d48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dac0bb5bd84677"/>
  </p:sldMasterIdLst>
  <p:sldIdLst>
    <p:sldId xmlns:r="http://schemas.openxmlformats.org/officeDocument/2006/relationships" id="256" r:id="R3ba76db656774708"/>
    <p:sldId xmlns:r="http://schemas.openxmlformats.org/officeDocument/2006/relationships" id="257" r:id="Rd667ad67c382461a"/>
    <p:sldId xmlns:r="http://schemas.openxmlformats.org/officeDocument/2006/relationships" id="258" r:id="Rb79ac6a1af7946d8"/>
    <p:sldId xmlns:r="http://schemas.openxmlformats.org/officeDocument/2006/relationships" id="259" r:id="R425b29e8cac14c22"/>
    <p:sldId xmlns:r="http://schemas.openxmlformats.org/officeDocument/2006/relationships" id="260" r:id="Rf1e707d2345a41e0"/>
    <p:sldId xmlns:r="http://schemas.openxmlformats.org/officeDocument/2006/relationships" id="261" r:id="R49bc4da46dd54efc"/>
    <p:sldId xmlns:r="http://schemas.openxmlformats.org/officeDocument/2006/relationships" id="262" r:id="R01401579fe564a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dac0bb5bd84677" /><Relationship Type="http://schemas.openxmlformats.org/officeDocument/2006/relationships/slide" Target="/ppt/slides/slide1.xml" Id="R3ba76db656774708" /><Relationship Type="http://schemas.openxmlformats.org/officeDocument/2006/relationships/slide" Target="/ppt/slides/slide2.xml" Id="Rd667ad67c382461a" /><Relationship Type="http://schemas.openxmlformats.org/officeDocument/2006/relationships/slide" Target="/ppt/slides/slide3.xml" Id="Rb79ac6a1af7946d8" /><Relationship Type="http://schemas.openxmlformats.org/officeDocument/2006/relationships/slide" Target="/ppt/slides/slide4.xml" Id="R425b29e8cac14c22" /><Relationship Type="http://schemas.openxmlformats.org/officeDocument/2006/relationships/slide" Target="/ppt/slides/slide5.xml" Id="Rf1e707d2345a41e0" /><Relationship Type="http://schemas.openxmlformats.org/officeDocument/2006/relationships/slide" Target="/ppt/slides/slide6.xml" Id="R49bc4da46dd54efc" /><Relationship Type="http://schemas.openxmlformats.org/officeDocument/2006/relationships/slide" Target="/ppt/slides/slide7.xml" Id="R01401579fe564a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815db7623b48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df36b7fde4db2" /><Relationship Type="http://schemas.openxmlformats.org/officeDocument/2006/relationships/theme" Target="/ppt/slideMasters/theme/theme1.xml" Id="R943403c389ff4d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fdf36b7fde4d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93df058e634b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4cacdabe1044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63525de68148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ad1e6fed447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89baf41524f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8c3e40be841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22d4dd1e04e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BCC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BCC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BCC HOLDING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BCC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BCC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BCC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1 774 237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309 703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180 120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1 658 129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4 362 232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BCC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ALSTERBERG 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BCC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Stabburvegen 17B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5231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bjorn@alsterberg.com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989 214 918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BCC HOLDING AS</a:t>
            </a:r>
          </a:p>
        </p:txBody>
      </p:sp>
    </p:spTree>
  </p:cSld>
  <p:clrMapOvr>
    <a:masterClrMapping xmlns:a="http://schemas.openxmlformats.org/drawingml/2006/main"/>
  </p:clrMapOvr>
</p:sld>
</file>