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5e5d416abe41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d6021f164440c3"/>
  </p:sldMasterIdLst>
  <p:sldIdLst>
    <p:sldId xmlns:r="http://schemas.openxmlformats.org/officeDocument/2006/relationships" id="256" r:id="R717b8ae10c644029"/>
    <p:sldId xmlns:r="http://schemas.openxmlformats.org/officeDocument/2006/relationships" id="257" r:id="R71671e85304849c1"/>
    <p:sldId xmlns:r="http://schemas.openxmlformats.org/officeDocument/2006/relationships" id="258" r:id="R077ca7a81eb04f96"/>
    <p:sldId xmlns:r="http://schemas.openxmlformats.org/officeDocument/2006/relationships" id="259" r:id="R6d175d2af4494c83"/>
    <p:sldId xmlns:r="http://schemas.openxmlformats.org/officeDocument/2006/relationships" id="260" r:id="R266634f2b1d24e5f"/>
    <p:sldId xmlns:r="http://schemas.openxmlformats.org/officeDocument/2006/relationships" id="261" r:id="R4428487e220549c2"/>
    <p:sldId xmlns:r="http://schemas.openxmlformats.org/officeDocument/2006/relationships" id="262" r:id="R155b24bbde384f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d6021f164440c3" /><Relationship Type="http://schemas.openxmlformats.org/officeDocument/2006/relationships/slide" Target="/ppt/slides/slide1.xml" Id="R717b8ae10c644029" /><Relationship Type="http://schemas.openxmlformats.org/officeDocument/2006/relationships/slide" Target="/ppt/slides/slide2.xml" Id="R71671e85304849c1" /><Relationship Type="http://schemas.openxmlformats.org/officeDocument/2006/relationships/slide" Target="/ppt/slides/slide3.xml" Id="R077ca7a81eb04f96" /><Relationship Type="http://schemas.openxmlformats.org/officeDocument/2006/relationships/slide" Target="/ppt/slides/slide4.xml" Id="R6d175d2af4494c83" /><Relationship Type="http://schemas.openxmlformats.org/officeDocument/2006/relationships/slide" Target="/ppt/slides/slide5.xml" Id="R266634f2b1d24e5f" /><Relationship Type="http://schemas.openxmlformats.org/officeDocument/2006/relationships/slide" Target="/ppt/slides/slide6.xml" Id="R4428487e220549c2" /><Relationship Type="http://schemas.openxmlformats.org/officeDocument/2006/relationships/slide" Target="/ppt/slides/slide7.xml" Id="R155b24bbde384f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9c6026bbd41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c0223b79d4f27" /><Relationship Type="http://schemas.openxmlformats.org/officeDocument/2006/relationships/theme" Target="/ppt/slideMasters/theme/theme1.xml" Id="R29787cab9e7849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ac0223b79d4f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eb4054568d41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78e11cb5248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862136bd345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d16664da44f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2c3715eef49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9a5f7992a42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1164c55c347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 T. THOMASSEN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T. THOMASSEN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T. THOMASSEN HOLDING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T. THOMASSEN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T. THOMASSEN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T. THOMASSEN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108 127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1 411 211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38 143 565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41 917 660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T. THOMASSEN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THOMASSEN JAN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T. THOMASSEN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Markaplassen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7054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989 214 810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 T. THOMASSEN HOLDING AS</a:t>
            </a:r>
          </a:p>
        </p:txBody>
      </p:sp>
    </p:spTree>
  </p:cSld>
  <p:clrMapOvr>
    <a:masterClrMapping xmlns:a="http://schemas.openxmlformats.org/drawingml/2006/main"/>
  </p:clrMapOvr>
</p:sld>
</file>