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980984825fc451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e647ff6aa2642ba"/>
  </p:sldMasterIdLst>
  <p:sldIdLst>
    <p:sldId xmlns:r="http://schemas.openxmlformats.org/officeDocument/2006/relationships" id="256" r:id="Rd74931549d864ddc"/>
    <p:sldId xmlns:r="http://schemas.openxmlformats.org/officeDocument/2006/relationships" id="257" r:id="Rabd6a7c70faa4d18"/>
    <p:sldId xmlns:r="http://schemas.openxmlformats.org/officeDocument/2006/relationships" id="258" r:id="Rd4df8b7bca234e38"/>
    <p:sldId xmlns:r="http://schemas.openxmlformats.org/officeDocument/2006/relationships" id="259" r:id="Refe077e1fb8e49e5"/>
    <p:sldId xmlns:r="http://schemas.openxmlformats.org/officeDocument/2006/relationships" id="260" r:id="R8a632e3ef7004bf9"/>
    <p:sldId xmlns:r="http://schemas.openxmlformats.org/officeDocument/2006/relationships" id="261" r:id="R3ecbe31071be4f30"/>
    <p:sldId xmlns:r="http://schemas.openxmlformats.org/officeDocument/2006/relationships" id="262" r:id="Rec3381b0b846444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e647ff6aa2642ba" /><Relationship Type="http://schemas.openxmlformats.org/officeDocument/2006/relationships/slide" Target="/ppt/slides/slide1.xml" Id="Rd74931549d864ddc" /><Relationship Type="http://schemas.openxmlformats.org/officeDocument/2006/relationships/slide" Target="/ppt/slides/slide2.xml" Id="Rabd6a7c70faa4d18" /><Relationship Type="http://schemas.openxmlformats.org/officeDocument/2006/relationships/slide" Target="/ppt/slides/slide3.xml" Id="Rd4df8b7bca234e38" /><Relationship Type="http://schemas.openxmlformats.org/officeDocument/2006/relationships/slide" Target="/ppt/slides/slide4.xml" Id="Refe077e1fb8e49e5" /><Relationship Type="http://schemas.openxmlformats.org/officeDocument/2006/relationships/slide" Target="/ppt/slides/slide5.xml" Id="R8a632e3ef7004bf9" /><Relationship Type="http://schemas.openxmlformats.org/officeDocument/2006/relationships/slide" Target="/ppt/slides/slide6.xml" Id="R3ecbe31071be4f30" /><Relationship Type="http://schemas.openxmlformats.org/officeDocument/2006/relationships/slide" Target="/ppt/slides/slide7.xml" Id="Rec3381b0b846444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57e0d6a30054d0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a2ad48639545c8" /><Relationship Type="http://schemas.openxmlformats.org/officeDocument/2006/relationships/theme" Target="/ppt/slideMasters/theme/theme1.xml" Id="R02f4c4f40346487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ea2ad48639545c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ebb6319ccf40d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d9bc3543c54ef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46a4378231414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20e21bf7bf458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52f0c65e45462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3de7cc006c403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88c90fdd5c487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STRIX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STRIX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STRIX EIENDOM AS ble etablert [år] og holder til i Hønefoss.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STRIX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STRIX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STRIX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1 674 632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455 754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2 986 121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13 084 373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15 444 696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STRIX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FAXVAAG PETTER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STRIX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Brattveien 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3515 Hønefoss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989 213 768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STRIX EIENDOM AS</a:t>
            </a:r>
          </a:p>
        </p:txBody>
      </p:sp>
    </p:spTree>
  </p:cSld>
  <p:clrMapOvr>
    <a:masterClrMapping xmlns:a="http://schemas.openxmlformats.org/drawingml/2006/main"/>
  </p:clrMapOvr>
</p:sld>
</file>