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198ff0087142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5a5ab202ae4572"/>
  </p:sldMasterIdLst>
  <p:sldIdLst>
    <p:sldId xmlns:r="http://schemas.openxmlformats.org/officeDocument/2006/relationships" id="256" r:id="R82d3379653f040f5"/>
    <p:sldId xmlns:r="http://schemas.openxmlformats.org/officeDocument/2006/relationships" id="257" r:id="Rd07652762a9544ef"/>
    <p:sldId xmlns:r="http://schemas.openxmlformats.org/officeDocument/2006/relationships" id="258" r:id="Rb7283311ec334827"/>
    <p:sldId xmlns:r="http://schemas.openxmlformats.org/officeDocument/2006/relationships" id="259" r:id="Rb4ec0eeb9d144f6f"/>
    <p:sldId xmlns:r="http://schemas.openxmlformats.org/officeDocument/2006/relationships" id="260" r:id="Raaa203b8f01945aa"/>
    <p:sldId xmlns:r="http://schemas.openxmlformats.org/officeDocument/2006/relationships" id="261" r:id="R596925667a844091"/>
    <p:sldId xmlns:r="http://schemas.openxmlformats.org/officeDocument/2006/relationships" id="262" r:id="Rfcbe343026af48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5a5ab202ae4572" /><Relationship Type="http://schemas.openxmlformats.org/officeDocument/2006/relationships/slide" Target="/ppt/slides/slide1.xml" Id="R82d3379653f040f5" /><Relationship Type="http://schemas.openxmlformats.org/officeDocument/2006/relationships/slide" Target="/ppt/slides/slide2.xml" Id="Rd07652762a9544ef" /><Relationship Type="http://schemas.openxmlformats.org/officeDocument/2006/relationships/slide" Target="/ppt/slides/slide3.xml" Id="Rb7283311ec334827" /><Relationship Type="http://schemas.openxmlformats.org/officeDocument/2006/relationships/slide" Target="/ppt/slides/slide4.xml" Id="Rb4ec0eeb9d144f6f" /><Relationship Type="http://schemas.openxmlformats.org/officeDocument/2006/relationships/slide" Target="/ppt/slides/slide5.xml" Id="Raaa203b8f01945aa" /><Relationship Type="http://schemas.openxmlformats.org/officeDocument/2006/relationships/slide" Target="/ppt/slides/slide6.xml" Id="R596925667a844091" /><Relationship Type="http://schemas.openxmlformats.org/officeDocument/2006/relationships/slide" Target="/ppt/slides/slide7.xml" Id="Rfcbe343026af48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6f0d2ac1ec41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5fdd2cf6e434d" /><Relationship Type="http://schemas.openxmlformats.org/officeDocument/2006/relationships/theme" Target="/ppt/slideMasters/theme/theme1.xml" Id="R31d971fb391f40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85fdd2cf6e43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e3945bca94a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2828cd95e4c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3bfd42d6949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8ed4da9df49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35b6817de45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a1a439aaf4c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35e754f3242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SKRENTEN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SKRENTEN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SKRENTEN HOLDING AS ble etablert [år] og holder til i Hærland.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SKRENTEN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SKRENTEN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SKRENTEN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17 398 062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17 498 204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SKRENTEN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LUNDEBY KNUT HELGE  –  54,2 %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LUNDEBY KNUT HELGE  –  45,8 %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SKRENTEN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Lundebyveien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1878 Hærland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89 86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989 213 709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SKRENTEN HOLDING AS</a:t>
            </a:r>
          </a:p>
        </p:txBody>
      </p:sp>
    </p:spTree>
  </p:cSld>
  <p:clrMapOvr>
    <a:masterClrMapping xmlns:a="http://schemas.openxmlformats.org/drawingml/2006/main"/>
  </p:clrMapOvr>
</p:sld>
</file>