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caf5afbc5d34e4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6ddf4e36fc84f1d"/>
  </p:sldMasterIdLst>
  <p:sldIdLst>
    <p:sldId xmlns:r="http://schemas.openxmlformats.org/officeDocument/2006/relationships" id="256" r:id="R5a64c96288d64bdf"/>
    <p:sldId xmlns:r="http://schemas.openxmlformats.org/officeDocument/2006/relationships" id="257" r:id="Rf015df7699ea4c2c"/>
    <p:sldId xmlns:r="http://schemas.openxmlformats.org/officeDocument/2006/relationships" id="258" r:id="R64e8ee8ac6f64170"/>
    <p:sldId xmlns:r="http://schemas.openxmlformats.org/officeDocument/2006/relationships" id="259" r:id="Rb9a5fe1a48654786"/>
    <p:sldId xmlns:r="http://schemas.openxmlformats.org/officeDocument/2006/relationships" id="260" r:id="R82487c9b3c1d4650"/>
    <p:sldId xmlns:r="http://schemas.openxmlformats.org/officeDocument/2006/relationships" id="261" r:id="Rfd04fa0a75da4edd"/>
    <p:sldId xmlns:r="http://schemas.openxmlformats.org/officeDocument/2006/relationships" id="262" r:id="R313cfa6a7a43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6ddf4e36fc84f1d" /><Relationship Type="http://schemas.openxmlformats.org/officeDocument/2006/relationships/slide" Target="/ppt/slides/slide1.xml" Id="R5a64c96288d64bdf" /><Relationship Type="http://schemas.openxmlformats.org/officeDocument/2006/relationships/slide" Target="/ppt/slides/slide2.xml" Id="Rf015df7699ea4c2c" /><Relationship Type="http://schemas.openxmlformats.org/officeDocument/2006/relationships/slide" Target="/ppt/slides/slide3.xml" Id="R64e8ee8ac6f64170" /><Relationship Type="http://schemas.openxmlformats.org/officeDocument/2006/relationships/slide" Target="/ppt/slides/slide4.xml" Id="Rb9a5fe1a48654786" /><Relationship Type="http://schemas.openxmlformats.org/officeDocument/2006/relationships/slide" Target="/ppt/slides/slide5.xml" Id="R82487c9b3c1d4650" /><Relationship Type="http://schemas.openxmlformats.org/officeDocument/2006/relationships/slide" Target="/ppt/slides/slide6.xml" Id="Rfd04fa0a75da4edd" /><Relationship Type="http://schemas.openxmlformats.org/officeDocument/2006/relationships/slide" Target="/ppt/slides/slide7.xml" Id="R313cfa6a7a43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e267862d8411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e2dde2e2bc45f7" /><Relationship Type="http://schemas.openxmlformats.org/officeDocument/2006/relationships/theme" Target="/ppt/slideMasters/theme/theme1.xml" Id="R8b56944ae9074fb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e2dde2e2bc45f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b26a15ffd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9dd4909a4442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2a1962fdf84c1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04bec7522741a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12a6ab59a542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d9e937a1434e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f179a373554c9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ERIK JACOBSEN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JACOBSEN HOLDING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−86 317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16 916 846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73 478 700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87 677 339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ERIK JACOBSEN  –  36,0 %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JØRN FREDRIK SØLNA JACOBSEN  –  32,0 %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MAGNUS SØLNA JACOBSEN  –  32,0 %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Furnesvegen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2318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52 02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989 213 466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ERIK JACOBSEN HOLDING AS</a:t>
            </a:r>
          </a:p>
        </p:txBody>
      </p:sp>
    </p:spTree>
  </p:cSld>
  <p:clrMapOvr>
    <a:masterClrMapping xmlns:a="http://schemas.openxmlformats.org/drawingml/2006/main"/>
  </p:clrMapOvr>
</p:sld>
</file>