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6ea384f0f7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3f7b2247ab4005"/>
  </p:sldMasterIdLst>
  <p:sldIdLst>
    <p:sldId xmlns:r="http://schemas.openxmlformats.org/officeDocument/2006/relationships" id="256" r:id="R748ad840d62d4240"/>
    <p:sldId xmlns:r="http://schemas.openxmlformats.org/officeDocument/2006/relationships" id="257" r:id="Rf0db116a704a4550"/>
    <p:sldId xmlns:r="http://schemas.openxmlformats.org/officeDocument/2006/relationships" id="258" r:id="R5f3497d67f6d4027"/>
    <p:sldId xmlns:r="http://schemas.openxmlformats.org/officeDocument/2006/relationships" id="259" r:id="Rd2299ac2d0044015"/>
    <p:sldId xmlns:r="http://schemas.openxmlformats.org/officeDocument/2006/relationships" id="260" r:id="R545b12528d6f4b3c"/>
    <p:sldId xmlns:r="http://schemas.openxmlformats.org/officeDocument/2006/relationships" id="261" r:id="R279d9af02fe24d89"/>
    <p:sldId xmlns:r="http://schemas.openxmlformats.org/officeDocument/2006/relationships" id="262" r:id="Rf8d444aea53a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f7b2247ab4005" /><Relationship Type="http://schemas.openxmlformats.org/officeDocument/2006/relationships/slide" Target="/ppt/slides/slide1.xml" Id="R748ad840d62d4240" /><Relationship Type="http://schemas.openxmlformats.org/officeDocument/2006/relationships/slide" Target="/ppt/slides/slide2.xml" Id="Rf0db116a704a4550" /><Relationship Type="http://schemas.openxmlformats.org/officeDocument/2006/relationships/slide" Target="/ppt/slides/slide3.xml" Id="R5f3497d67f6d4027" /><Relationship Type="http://schemas.openxmlformats.org/officeDocument/2006/relationships/slide" Target="/ppt/slides/slide4.xml" Id="Rd2299ac2d0044015" /><Relationship Type="http://schemas.openxmlformats.org/officeDocument/2006/relationships/slide" Target="/ppt/slides/slide5.xml" Id="R545b12528d6f4b3c" /><Relationship Type="http://schemas.openxmlformats.org/officeDocument/2006/relationships/slide" Target="/ppt/slides/slide6.xml" Id="R279d9af02fe24d89" /><Relationship Type="http://schemas.openxmlformats.org/officeDocument/2006/relationships/slide" Target="/ppt/slides/slide7.xml" Id="Rf8d444aea53a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081e8210a4c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c7591533d4425" /><Relationship Type="http://schemas.openxmlformats.org/officeDocument/2006/relationships/theme" Target="/ppt/slideMasters/theme/theme1.xml" Id="R44673727dadb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1c7591533d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11f006459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5a67bc14b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51ec44f20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bae1c01c6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77c4d807040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c2fac7f148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5b96513c2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HÅVARD RIBER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RIBER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324 525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4 157 346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RIBER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Guldbergs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989 213 458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RIBER AS</a:t>
            </a:r>
          </a:p>
        </p:txBody>
      </p:sp>
    </p:spTree>
  </p:cSld>
  <p:clrMapOvr>
    <a:masterClrMapping xmlns:a="http://schemas.openxmlformats.org/drawingml/2006/main"/>
  </p:clrMapOvr>
</p:sld>
</file>