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bf6e69273844b3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8c7398d7c414f68"/>
  </p:sldMasterIdLst>
  <p:sldIdLst>
    <p:sldId xmlns:r="http://schemas.openxmlformats.org/officeDocument/2006/relationships" id="256" r:id="R163cdd9a614b4c02"/>
    <p:sldId xmlns:r="http://schemas.openxmlformats.org/officeDocument/2006/relationships" id="257" r:id="Rb8f15a38fcfb42d9"/>
    <p:sldId xmlns:r="http://schemas.openxmlformats.org/officeDocument/2006/relationships" id="258" r:id="R0dbd5b3144464278"/>
    <p:sldId xmlns:r="http://schemas.openxmlformats.org/officeDocument/2006/relationships" id="259" r:id="R3da90ea2564b44a3"/>
    <p:sldId xmlns:r="http://schemas.openxmlformats.org/officeDocument/2006/relationships" id="260" r:id="R134b05effba64787"/>
    <p:sldId xmlns:r="http://schemas.openxmlformats.org/officeDocument/2006/relationships" id="261" r:id="R03aa9958580347d4"/>
    <p:sldId xmlns:r="http://schemas.openxmlformats.org/officeDocument/2006/relationships" id="262" r:id="R35a04c811c49473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c7398d7c414f68" /><Relationship Type="http://schemas.openxmlformats.org/officeDocument/2006/relationships/slide" Target="/ppt/slides/slide1.xml" Id="R163cdd9a614b4c02" /><Relationship Type="http://schemas.openxmlformats.org/officeDocument/2006/relationships/slide" Target="/ppt/slides/slide2.xml" Id="Rb8f15a38fcfb42d9" /><Relationship Type="http://schemas.openxmlformats.org/officeDocument/2006/relationships/slide" Target="/ppt/slides/slide3.xml" Id="R0dbd5b3144464278" /><Relationship Type="http://schemas.openxmlformats.org/officeDocument/2006/relationships/slide" Target="/ppt/slides/slide4.xml" Id="R3da90ea2564b44a3" /><Relationship Type="http://schemas.openxmlformats.org/officeDocument/2006/relationships/slide" Target="/ppt/slides/slide5.xml" Id="R134b05effba64787" /><Relationship Type="http://schemas.openxmlformats.org/officeDocument/2006/relationships/slide" Target="/ppt/slides/slide6.xml" Id="R03aa9958580347d4" /><Relationship Type="http://schemas.openxmlformats.org/officeDocument/2006/relationships/slide" Target="/ppt/slides/slide7.xml" Id="R35a04c811c49473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abe2aa7443d4bb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68de92dc724885" /><Relationship Type="http://schemas.openxmlformats.org/officeDocument/2006/relationships/theme" Target="/ppt/slideMasters/theme/theme1.xml" Id="R7b5d62de6e3749f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368de92dc72488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651fed0a69495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4b26816c1f4e2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d9ddd1fcf84ec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6cc3b75426468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f9451c32584b7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29ffdadb0d44c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c36e427b28411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TI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 HOLDING AS ble etablert [år] og holder til i Skien.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−21 070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−2 447 258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4 050 208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4 130 796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INGVALDSEN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Hvitsteinvegen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3734 Skien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989 213 334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 HOLDING AS</a:t>
            </a:r>
          </a:p>
        </p:txBody>
      </p:sp>
    </p:spTree>
  </p:cSld>
  <p:clrMapOvr>
    <a:masterClrMapping xmlns:a="http://schemas.openxmlformats.org/drawingml/2006/main"/>
  </p:clrMapOvr>
</p:sld>
</file>