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1c668e12f84f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672026daaf408c"/>
  </p:sldMasterIdLst>
  <p:sldIdLst>
    <p:sldId xmlns:r="http://schemas.openxmlformats.org/officeDocument/2006/relationships" id="256" r:id="R3ec44f4893084e65"/>
    <p:sldId xmlns:r="http://schemas.openxmlformats.org/officeDocument/2006/relationships" id="257" r:id="Rfdc79316d1c64e50"/>
    <p:sldId xmlns:r="http://schemas.openxmlformats.org/officeDocument/2006/relationships" id="258" r:id="R96560e6d6bb9430e"/>
    <p:sldId xmlns:r="http://schemas.openxmlformats.org/officeDocument/2006/relationships" id="259" r:id="Rd878378a10ff4a35"/>
    <p:sldId xmlns:r="http://schemas.openxmlformats.org/officeDocument/2006/relationships" id="260" r:id="R47e947107a884c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672026daaf408c" /><Relationship Type="http://schemas.openxmlformats.org/officeDocument/2006/relationships/slide" Target="/ppt/slides/slide1.xml" Id="R3ec44f4893084e65" /><Relationship Type="http://schemas.openxmlformats.org/officeDocument/2006/relationships/slide" Target="/ppt/slides/slide2.xml" Id="Rfdc79316d1c64e50" /><Relationship Type="http://schemas.openxmlformats.org/officeDocument/2006/relationships/slide" Target="/ppt/slides/slide3.xml" Id="R96560e6d6bb9430e" /><Relationship Type="http://schemas.openxmlformats.org/officeDocument/2006/relationships/slide" Target="/ppt/slides/slide4.xml" Id="Rd878378a10ff4a35" /><Relationship Type="http://schemas.openxmlformats.org/officeDocument/2006/relationships/slide" Target="/ppt/slides/slide5.xml" Id="R47e947107a884c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da35ae119d42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d5cc4a10c4ff3" /><Relationship Type="http://schemas.openxmlformats.org/officeDocument/2006/relationships/theme" Target="/ppt/slideMasters/theme/theme1.xml" Id="R0c96650784b541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7d5cc4a10c4f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deb9d4c8a64c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0b2d54aea45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6124b46d846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2904839c904d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86dd0fdb3c45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VTORG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VTORG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VTORG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VTORG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VTORG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VTORG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989 213 229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VTORG INVEST AS</a:t>
            </a:r>
          </a:p>
        </p:txBody>
      </p:sp>
    </p:spTree>
  </p:cSld>
  <p:clrMapOvr>
    <a:masterClrMapping xmlns:a="http://schemas.openxmlformats.org/drawingml/2006/main"/>
  </p:clrMapOvr>
</p:sld>
</file>