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90b69406d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893ffd9dbd4558"/>
  </p:sldMasterIdLst>
  <p:sldIdLst>
    <p:sldId xmlns:r="http://schemas.openxmlformats.org/officeDocument/2006/relationships" id="256" r:id="R54cc9689dc0549a6"/>
    <p:sldId xmlns:r="http://schemas.openxmlformats.org/officeDocument/2006/relationships" id="257" r:id="Rd9d57d98309c425d"/>
    <p:sldId xmlns:r="http://schemas.openxmlformats.org/officeDocument/2006/relationships" id="258" r:id="R0841d1d6cb2b425b"/>
    <p:sldId xmlns:r="http://schemas.openxmlformats.org/officeDocument/2006/relationships" id="259" r:id="R50006fc983934f0b"/>
    <p:sldId xmlns:r="http://schemas.openxmlformats.org/officeDocument/2006/relationships" id="260" r:id="Raaaf98b09e6a4c65"/>
    <p:sldId xmlns:r="http://schemas.openxmlformats.org/officeDocument/2006/relationships" id="261" r:id="R4f91c19b0fd044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93ffd9dbd4558" /><Relationship Type="http://schemas.openxmlformats.org/officeDocument/2006/relationships/slide" Target="/ppt/slides/slide1.xml" Id="R54cc9689dc0549a6" /><Relationship Type="http://schemas.openxmlformats.org/officeDocument/2006/relationships/slide" Target="/ppt/slides/slide2.xml" Id="Rd9d57d98309c425d" /><Relationship Type="http://schemas.openxmlformats.org/officeDocument/2006/relationships/slide" Target="/ppt/slides/slide3.xml" Id="R0841d1d6cb2b425b" /><Relationship Type="http://schemas.openxmlformats.org/officeDocument/2006/relationships/slide" Target="/ppt/slides/slide4.xml" Id="R50006fc983934f0b" /><Relationship Type="http://schemas.openxmlformats.org/officeDocument/2006/relationships/slide" Target="/ppt/slides/slide5.xml" Id="Raaaf98b09e6a4c65" /><Relationship Type="http://schemas.openxmlformats.org/officeDocument/2006/relationships/slide" Target="/ppt/slides/slide6.xml" Id="R4f91c19b0fd044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a0c25419049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fc666069b4c9c" /><Relationship Type="http://schemas.openxmlformats.org/officeDocument/2006/relationships/theme" Target="/ppt/slideMasters/theme/theme1.xml" Id="R671fea5fad7d4b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dfc666069b4c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05722522841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5e09eb5aa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a9a23d50d4e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64fc4389d4c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d0bf6eea946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cf88b46ae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−836 146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14 604 855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239 159 376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347 904 840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989 212 680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 AS</a:t>
            </a:r>
          </a:p>
        </p:txBody>
      </p:sp>
    </p:spTree>
  </p:cSld>
  <p:clrMapOvr>
    <a:masterClrMapping xmlns:a="http://schemas.openxmlformats.org/drawingml/2006/main"/>
  </p:clrMapOvr>
</p:sld>
</file>