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df4a673e6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f9b584e374dc3"/>
  </p:sldMasterIdLst>
  <p:sldIdLst>
    <p:sldId xmlns:r="http://schemas.openxmlformats.org/officeDocument/2006/relationships" id="256" r:id="Ra6cbf22613044dac"/>
    <p:sldId xmlns:r="http://schemas.openxmlformats.org/officeDocument/2006/relationships" id="257" r:id="R931c5840e68a4f11"/>
    <p:sldId xmlns:r="http://schemas.openxmlformats.org/officeDocument/2006/relationships" id="258" r:id="R482ecc551aa94440"/>
    <p:sldId xmlns:r="http://schemas.openxmlformats.org/officeDocument/2006/relationships" id="259" r:id="R66c429dc66f4458d"/>
    <p:sldId xmlns:r="http://schemas.openxmlformats.org/officeDocument/2006/relationships" id="260" r:id="R8958741d5ca640fd"/>
    <p:sldId xmlns:r="http://schemas.openxmlformats.org/officeDocument/2006/relationships" id="261" r:id="R1954edd3c18d4af2"/>
    <p:sldId xmlns:r="http://schemas.openxmlformats.org/officeDocument/2006/relationships" id="262" r:id="R363a32f9c46b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f9b584e374dc3" /><Relationship Type="http://schemas.openxmlformats.org/officeDocument/2006/relationships/slide" Target="/ppt/slides/slide1.xml" Id="Ra6cbf22613044dac" /><Relationship Type="http://schemas.openxmlformats.org/officeDocument/2006/relationships/slide" Target="/ppt/slides/slide2.xml" Id="R931c5840e68a4f11" /><Relationship Type="http://schemas.openxmlformats.org/officeDocument/2006/relationships/slide" Target="/ppt/slides/slide3.xml" Id="R482ecc551aa94440" /><Relationship Type="http://schemas.openxmlformats.org/officeDocument/2006/relationships/slide" Target="/ppt/slides/slide4.xml" Id="R66c429dc66f4458d" /><Relationship Type="http://schemas.openxmlformats.org/officeDocument/2006/relationships/slide" Target="/ppt/slides/slide5.xml" Id="R8958741d5ca640fd" /><Relationship Type="http://schemas.openxmlformats.org/officeDocument/2006/relationships/slide" Target="/ppt/slides/slide6.xml" Id="R1954edd3c18d4af2" /><Relationship Type="http://schemas.openxmlformats.org/officeDocument/2006/relationships/slide" Target="/ppt/slides/slide7.xml" Id="R363a32f9c46b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ae44ffc8e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5d28070d4c18" /><Relationship Type="http://schemas.openxmlformats.org/officeDocument/2006/relationships/theme" Target="/ppt/slideMasters/theme/theme1.xml" Id="Rcb9010add41e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b15d28070d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f08fa498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ff042897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676fe111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b0ba301e5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071fc5486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0899daa8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ff4a5c80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KVANDE-JENSEN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KVANDE-JENSEN AS ble etablert [år] og holder til i Ørnes.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9 949 953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JOHAN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Aspdalen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8150 Ørnes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ja.jens@online.no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KVANDE-JENSEN AS</a:t>
            </a:r>
          </a:p>
        </p:txBody>
      </p:sp>
    </p:spTree>
  </p:cSld>
  <p:clrMapOvr>
    <a:masterClrMapping xmlns:a="http://schemas.openxmlformats.org/drawingml/2006/main"/>
  </p:clrMapOvr>
</p:sld>
</file>