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f129e5c88c49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4ba98062524178"/>
  </p:sldMasterIdLst>
  <p:sldIdLst>
    <p:sldId xmlns:r="http://schemas.openxmlformats.org/officeDocument/2006/relationships" id="256" r:id="Rfbd522ffcb194bbc"/>
    <p:sldId xmlns:r="http://schemas.openxmlformats.org/officeDocument/2006/relationships" id="257" r:id="R4ede7ba88b6f49f3"/>
    <p:sldId xmlns:r="http://schemas.openxmlformats.org/officeDocument/2006/relationships" id="258" r:id="R5a11d01348424898"/>
    <p:sldId xmlns:r="http://schemas.openxmlformats.org/officeDocument/2006/relationships" id="259" r:id="Re8d0683340a94a30"/>
    <p:sldId xmlns:r="http://schemas.openxmlformats.org/officeDocument/2006/relationships" id="260" r:id="R437ae9702b9149f0"/>
    <p:sldId xmlns:r="http://schemas.openxmlformats.org/officeDocument/2006/relationships" id="261" r:id="R94ae76e8e45f4030"/>
    <p:sldId xmlns:r="http://schemas.openxmlformats.org/officeDocument/2006/relationships" id="262" r:id="R4c3c89566eeb4f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ba98062524178" /><Relationship Type="http://schemas.openxmlformats.org/officeDocument/2006/relationships/slide" Target="/ppt/slides/slide1.xml" Id="Rfbd522ffcb194bbc" /><Relationship Type="http://schemas.openxmlformats.org/officeDocument/2006/relationships/slide" Target="/ppt/slides/slide2.xml" Id="R4ede7ba88b6f49f3" /><Relationship Type="http://schemas.openxmlformats.org/officeDocument/2006/relationships/slide" Target="/ppt/slides/slide3.xml" Id="R5a11d01348424898" /><Relationship Type="http://schemas.openxmlformats.org/officeDocument/2006/relationships/slide" Target="/ppt/slides/slide4.xml" Id="Re8d0683340a94a30" /><Relationship Type="http://schemas.openxmlformats.org/officeDocument/2006/relationships/slide" Target="/ppt/slides/slide5.xml" Id="R437ae9702b9149f0" /><Relationship Type="http://schemas.openxmlformats.org/officeDocument/2006/relationships/slide" Target="/ppt/slides/slide6.xml" Id="R94ae76e8e45f4030" /><Relationship Type="http://schemas.openxmlformats.org/officeDocument/2006/relationships/slide" Target="/ppt/slides/slide7.xml" Id="R4c3c89566eeb4f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8b1f8f5164c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6bbfda66d4288" /><Relationship Type="http://schemas.openxmlformats.org/officeDocument/2006/relationships/theme" Target="/ppt/slideMasters/theme/theme1.xml" Id="R537647aec7c745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b6bbfda66d42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bc27951ad43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fedad075e40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a06a463bd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9bd6569054d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f2ab9695746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5cf306da14f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0023eec4e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BRS-HOLDING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BRS-HOLDING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−145 105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1 562 452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27 003 587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51 675 012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SAMUELSEN ERIK OSJORD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SAMUELSEN KIRSTEN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SAMUELSEN RAGNHILD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BRS-HOLDING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Sunnivakrossen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4046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989 211 889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BRS-HOLDING AS</a:t>
            </a:r>
          </a:p>
        </p:txBody>
      </p:sp>
    </p:spTree>
  </p:cSld>
  <p:clrMapOvr>
    <a:masterClrMapping xmlns:a="http://schemas.openxmlformats.org/drawingml/2006/main"/>
  </p:clrMapOvr>
</p:sld>
</file>