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e034ddbd5984d5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a7c47d25b014a70"/>
  </p:sldMasterIdLst>
  <p:sldIdLst>
    <p:sldId xmlns:r="http://schemas.openxmlformats.org/officeDocument/2006/relationships" id="256" r:id="R0ef951a810cb413d"/>
    <p:sldId xmlns:r="http://schemas.openxmlformats.org/officeDocument/2006/relationships" id="257" r:id="R1bab4723111e45c8"/>
    <p:sldId xmlns:r="http://schemas.openxmlformats.org/officeDocument/2006/relationships" id="258" r:id="R66d223dd1495405c"/>
    <p:sldId xmlns:r="http://schemas.openxmlformats.org/officeDocument/2006/relationships" id="259" r:id="R306465a9ec1a4593"/>
    <p:sldId xmlns:r="http://schemas.openxmlformats.org/officeDocument/2006/relationships" id="260" r:id="Rbc78f5085fc245ee"/>
    <p:sldId xmlns:r="http://schemas.openxmlformats.org/officeDocument/2006/relationships" id="261" r:id="R84f21d0a486d4e26"/>
    <p:sldId xmlns:r="http://schemas.openxmlformats.org/officeDocument/2006/relationships" id="262" r:id="Rf295e7a8ec5048d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a7c47d25b014a70" /><Relationship Type="http://schemas.openxmlformats.org/officeDocument/2006/relationships/slide" Target="/ppt/slides/slide1.xml" Id="R0ef951a810cb413d" /><Relationship Type="http://schemas.openxmlformats.org/officeDocument/2006/relationships/slide" Target="/ppt/slides/slide2.xml" Id="R1bab4723111e45c8" /><Relationship Type="http://schemas.openxmlformats.org/officeDocument/2006/relationships/slide" Target="/ppt/slides/slide3.xml" Id="R66d223dd1495405c" /><Relationship Type="http://schemas.openxmlformats.org/officeDocument/2006/relationships/slide" Target="/ppt/slides/slide4.xml" Id="R306465a9ec1a4593" /><Relationship Type="http://schemas.openxmlformats.org/officeDocument/2006/relationships/slide" Target="/ppt/slides/slide5.xml" Id="Rbc78f5085fc245ee" /><Relationship Type="http://schemas.openxmlformats.org/officeDocument/2006/relationships/slide" Target="/ppt/slides/slide6.xml" Id="R84f21d0a486d4e26" /><Relationship Type="http://schemas.openxmlformats.org/officeDocument/2006/relationships/slide" Target="/ppt/slides/slide7.xml" Id="Rf295e7a8ec5048d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2ed5f603ecb413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05905da6b648ba" /><Relationship Type="http://schemas.openxmlformats.org/officeDocument/2006/relationships/theme" Target="/ppt/slideMasters/theme/theme1.xml" Id="Rc35ce8b23ec0427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805905da6b648b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20cd2b7e62419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a43be9a84746a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53ee8500a140e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995c629f674ae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27eca95e76493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b29d51bc6a459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6a3cdc2ee54c4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SOLBERG INVEST 1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SOLBERG INVEST 1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SOLBERG INVEST 1 AS ble etablert [år] og holder til i Sundebru.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SOLBERG INVEST 1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SOLBERG INVEST 1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SOLBERG INVEST 1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−23 673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575 325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4 019 181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4 019 181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SOLBERG INVEST 1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TELLEFSDAL PER ARNT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ROBSTAD CAMILLA T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TELLEFSDAL PEDER  –  25,0 %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SOLBERG INVEST 1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Fiane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4993 Sundebru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989 211 668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SOLBERG INVEST 1 AS</a:t>
            </a:r>
          </a:p>
        </p:txBody>
      </p:sp>
    </p:spTree>
  </p:cSld>
  <p:clrMapOvr>
    <a:masterClrMapping xmlns:a="http://schemas.openxmlformats.org/drawingml/2006/main"/>
  </p:clrMapOvr>
</p:sld>
</file>