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41eb77db1542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9bb2c368274969"/>
  </p:sldMasterIdLst>
  <p:sldIdLst>
    <p:sldId xmlns:r="http://schemas.openxmlformats.org/officeDocument/2006/relationships" id="256" r:id="R5b75ddbc84904197"/>
    <p:sldId xmlns:r="http://schemas.openxmlformats.org/officeDocument/2006/relationships" id="257" r:id="R3adb38949a154ace"/>
    <p:sldId xmlns:r="http://schemas.openxmlformats.org/officeDocument/2006/relationships" id="258" r:id="Rbe9c1464f56c47fa"/>
    <p:sldId xmlns:r="http://schemas.openxmlformats.org/officeDocument/2006/relationships" id="259" r:id="R36d09c3294784d0c"/>
    <p:sldId xmlns:r="http://schemas.openxmlformats.org/officeDocument/2006/relationships" id="260" r:id="R3f4f7964415b4f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9bb2c368274969" /><Relationship Type="http://schemas.openxmlformats.org/officeDocument/2006/relationships/slide" Target="/ppt/slides/slide1.xml" Id="R5b75ddbc84904197" /><Relationship Type="http://schemas.openxmlformats.org/officeDocument/2006/relationships/slide" Target="/ppt/slides/slide2.xml" Id="R3adb38949a154ace" /><Relationship Type="http://schemas.openxmlformats.org/officeDocument/2006/relationships/slide" Target="/ppt/slides/slide3.xml" Id="Rbe9c1464f56c47fa" /><Relationship Type="http://schemas.openxmlformats.org/officeDocument/2006/relationships/slide" Target="/ppt/slides/slide4.xml" Id="R36d09c3294784d0c" /><Relationship Type="http://schemas.openxmlformats.org/officeDocument/2006/relationships/slide" Target="/ppt/slides/slide5.xml" Id="R3f4f7964415b4f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087aca35a848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3c6edc0ba84728" /><Relationship Type="http://schemas.openxmlformats.org/officeDocument/2006/relationships/theme" Target="/ppt/slideMasters/theme/theme1.xml" Id="Re14a3e5528024a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3c6edc0ba847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afef163a9d44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34e496343447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806d8e77ef4e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9c77e85c84a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bb89fafd4a43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CAMKO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CAMKO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CAMKO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CAMKO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CAMKO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CAMKO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989 211 528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CAMKO AS</a:t>
            </a:r>
          </a:p>
        </p:txBody>
      </p:sp>
    </p:spTree>
  </p:cSld>
  <p:clrMapOvr>
    <a:masterClrMapping xmlns:a="http://schemas.openxmlformats.org/drawingml/2006/main"/>
  </p:clrMapOvr>
</p:sld>
</file>