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db6545929eb4fa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a8134f4a30e4f4e"/>
  </p:sldMasterIdLst>
  <p:sldIdLst>
    <p:sldId xmlns:r="http://schemas.openxmlformats.org/officeDocument/2006/relationships" id="256" r:id="R634fcdb5246143d5"/>
    <p:sldId xmlns:r="http://schemas.openxmlformats.org/officeDocument/2006/relationships" id="257" r:id="R2e909e359e3844c1"/>
    <p:sldId xmlns:r="http://schemas.openxmlformats.org/officeDocument/2006/relationships" id="258" r:id="R7aa9acbc615a421e"/>
    <p:sldId xmlns:r="http://schemas.openxmlformats.org/officeDocument/2006/relationships" id="259" r:id="R0e94368fc63a42fa"/>
    <p:sldId xmlns:r="http://schemas.openxmlformats.org/officeDocument/2006/relationships" id="260" r:id="Re9bae868dd0144fb"/>
    <p:sldId xmlns:r="http://schemas.openxmlformats.org/officeDocument/2006/relationships" id="261" r:id="R1958664533244389"/>
    <p:sldId xmlns:r="http://schemas.openxmlformats.org/officeDocument/2006/relationships" id="262" r:id="Rdd4d107369c3482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8134f4a30e4f4e" /><Relationship Type="http://schemas.openxmlformats.org/officeDocument/2006/relationships/slide" Target="/ppt/slides/slide1.xml" Id="R634fcdb5246143d5" /><Relationship Type="http://schemas.openxmlformats.org/officeDocument/2006/relationships/slide" Target="/ppt/slides/slide2.xml" Id="R2e909e359e3844c1" /><Relationship Type="http://schemas.openxmlformats.org/officeDocument/2006/relationships/slide" Target="/ppt/slides/slide3.xml" Id="R7aa9acbc615a421e" /><Relationship Type="http://schemas.openxmlformats.org/officeDocument/2006/relationships/slide" Target="/ppt/slides/slide4.xml" Id="R0e94368fc63a42fa" /><Relationship Type="http://schemas.openxmlformats.org/officeDocument/2006/relationships/slide" Target="/ppt/slides/slide5.xml" Id="Re9bae868dd0144fb" /><Relationship Type="http://schemas.openxmlformats.org/officeDocument/2006/relationships/slide" Target="/ppt/slides/slide6.xml" Id="R1958664533244389" /><Relationship Type="http://schemas.openxmlformats.org/officeDocument/2006/relationships/slide" Target="/ppt/slides/slide7.xml" Id="Rdd4d107369c3482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5ecca589304e2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5e813091d8452d" /><Relationship Type="http://schemas.openxmlformats.org/officeDocument/2006/relationships/theme" Target="/ppt/slideMasters/theme/theme1.xml" Id="R2d61c2b262044b5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95e813091d8452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946828a9fb419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2d7c81f457422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826fc071d14c3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52873bab3e4b9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2c561cee7746e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cdda72a9634b2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ba3d0d1b04417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LANGVIKA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LANGVIKA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LANGVIKA HOLDING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LANGVIKA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LANGVIKA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LANGVIKA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298 450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226 930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390 500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13 358 946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15 147 959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LANGVIKA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SØRGÅRD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LANGVIKA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Øyvind Sørgård, Lade alle 96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7041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989 211 331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LANGVIKA HOLDING AS</a:t>
            </a:r>
          </a:p>
        </p:txBody>
      </p:sp>
    </p:spTree>
  </p:cSld>
  <p:clrMapOvr>
    <a:masterClrMapping xmlns:a="http://schemas.openxmlformats.org/drawingml/2006/main"/>
  </p:clrMapOvr>
</p:sld>
</file>